
<file path=[Content_Types].xml><?xml version="1.0" encoding="utf-8"?>
<Types xmlns="http://schemas.openxmlformats.org/package/2006/content-types">
  <Default Extension="bin" ContentType="application/vnd.openxmlformats-officedocument.oleObject"/>
  <Default Extension="jfif" ContentType="image/jpeg"/>
  <Default Extension="emf" ContentType="image/x-emf"/>
  <Default Extension="jpeg" ContentType="image/jpeg"/>
  <Default Extension="rels" ContentType="application/vnd.openxmlformats-package.relationships+xml"/>
  <Default Extension="wmf" ContentType="image/x-wmf"/>
  <Default Extension="xml" ContentType="application/xml"/>
  <Default Extension="pptx" ContentType="application/vnd.openxmlformats-officedocument.presentationml.presentation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comments/comment1.xml" ContentType="application/vnd.openxmlformats-officedocument.presentationml.comments+xml"/>
  <Override PartName="/ppt/commentAuthors.xml" ContentType="application/vnd.openxmlformats-officedocument.presentationml.commentAuthors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6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cer" initials="A" lastIdx="1" clrIdx="0">
    <p:extLst>
      <p:ext uri="{19B8F6BF-5375-455C-9EA6-DF929625EA0E}">
        <p15:presenceInfo xmlns:p15="http://schemas.microsoft.com/office/powerpoint/2012/main" userId="Ac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735" autoAdjust="0"/>
    <p:restoredTop sz="94660"/>
  </p:normalViewPr>
  <p:slideViewPr>
    <p:cSldViewPr snapToGrid="0">
      <p:cViewPr varScale="1">
        <p:scale>
          <a:sx n="72" d="100"/>
          <a:sy n="72" d="100"/>
        </p:scale>
        <p:origin x="63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37" Type="http://schemas.openxmlformats.org/officeDocument/2006/relationships/customXml" Target="../customXml/item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customXml" Target="../customXml/item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commentAuthors" Target="commentAuthors.xml"/><Relationship Id="rId35" Type="http://schemas.openxmlformats.org/officeDocument/2006/relationships/customXml" Target="../customXml/item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0-06-19T12:55:37.460" idx="1">
    <p:pos x="10" y="10"/>
    <p:text/>
    <p:extLst>
      <p:ext uri="{C676402C-5697-4E1C-873F-D02D1690AC5C}">
        <p15:threadingInfo xmlns:p15="http://schemas.microsoft.com/office/powerpoint/2012/main" timeZoneBias="-120"/>
      </p:ext>
    </p:extLst>
  </p:cm>
</p:cmLst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6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28750DF-556E-487E-A239-CA05270A4E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FDD15853-9BA4-410D-B398-F2610945433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E00EF0BB-3FBD-4ABD-89F0-09FE346852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E8C864-187E-40A1-AC1D-E5C33D65DB59}" type="datetimeFigureOut">
              <a:rPr lang="it-IT" smtClean="0"/>
              <a:t>01/12/2020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40C8728-3C1D-4B59-96F3-4C8015BD7A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00650F3-D297-46FA-9841-BA393B569F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0C972-5C7D-43A9-BDB4-66EF521CD8A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807198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7636DF8-91E1-4F16-BD46-02BDB4DDFF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5D95029E-3373-4D68-9B5C-618A7B7345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0D888FC9-C218-4588-A379-F33CDA6AA8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E8C864-187E-40A1-AC1D-E5C33D65DB59}" type="datetimeFigureOut">
              <a:rPr lang="it-IT" smtClean="0"/>
              <a:t>01/12/2020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BAEC2BA-BA4C-48A7-801E-8C91580F8E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33FE4A2-2D2A-4A48-9495-4FC389A500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0C972-5C7D-43A9-BDB4-66EF521CD8A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429221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CA051B24-EEF0-4E0E-9CEA-525CB5F68A2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859A41B6-327F-47DB-900D-2008EC5FCF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5BD1AC49-154F-4C1B-97A5-0A437F3126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E8C864-187E-40A1-AC1D-E5C33D65DB59}" type="datetimeFigureOut">
              <a:rPr lang="it-IT" smtClean="0"/>
              <a:t>01/12/2020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4AFDC32-0D59-41B1-AEF7-FAC9B3FD96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99FCBC4-3E21-42B0-B94A-445BF70388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0C972-5C7D-43A9-BDB4-66EF521CD8A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36137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894AF4D-B492-4162-9153-EA939E589D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595572A-7E7A-4D8E-9F24-56AD7D0BAE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9F23298-6D23-43C6-8D1C-8C4570B960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E8C864-187E-40A1-AC1D-E5C33D65DB59}" type="datetimeFigureOut">
              <a:rPr lang="it-IT" smtClean="0"/>
              <a:t>01/12/2020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4CAA985-9130-44D0-BD6E-01AEDD819B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7F76BC8-AB1B-4F19-BCAA-18CD7C432E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0C972-5C7D-43A9-BDB4-66EF521CD8A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056196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9F00FD6-77EC-4298-9F5D-D4AF961CD7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67BD0F04-5EA6-4527-8B84-C2B060739C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3798050-3724-4DFC-BF1D-F64AB231D6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E8C864-187E-40A1-AC1D-E5C33D65DB59}" type="datetimeFigureOut">
              <a:rPr lang="it-IT" smtClean="0"/>
              <a:t>01/12/2020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DE959C4-724F-4AE5-8582-D26C48EE4C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E8BCDB6-6048-4B69-8806-D842C1BD46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0C972-5C7D-43A9-BDB4-66EF521CD8A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628027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1FE74C1-8ADD-4DF7-8AB3-6ED5049A0E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9F25062-F782-4EAB-8A44-EF91C507632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1B80CCB7-57C5-4E4A-A223-75D058FFC0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AABB810B-4B69-4ADF-9E98-DA0C565AC4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E8C864-187E-40A1-AC1D-E5C33D65DB59}" type="datetimeFigureOut">
              <a:rPr lang="it-IT" smtClean="0"/>
              <a:t>01/12/2020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ED24DDA0-BDD9-4591-88F0-934F11FDA7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24AF1F7F-A58E-4E93-AA52-404FF418B5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0C972-5C7D-43A9-BDB4-66EF521CD8A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307703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91AE38D-0378-4B6F-ADAD-E92EE072CF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E39FD705-6934-4D57-B5F7-92493889C3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C1224CEF-B1C3-4CBB-BC94-A9929E5502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5B6F64B1-AE7E-49F9-8D2E-5F5347DCBCE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BCECCAD8-15F9-4716-8DC7-6D6E664E983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BDF6A3C9-9D5A-43AF-B2DF-DB4D13DD7F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E8C864-187E-40A1-AC1D-E5C33D65DB59}" type="datetimeFigureOut">
              <a:rPr lang="it-IT" smtClean="0"/>
              <a:t>01/12/2020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AD61387E-E85E-4F10-86E6-E68AE8B3AE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341FCF76-9A83-4F87-8479-F7F68C51F7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0C972-5C7D-43A9-BDB4-66EF521CD8A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761194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85A893D-3AD3-4B11-9EB3-6F56723715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ABE473B1-AC5D-440F-A0DB-AA3E277DC1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E8C864-187E-40A1-AC1D-E5C33D65DB59}" type="datetimeFigureOut">
              <a:rPr lang="it-IT" smtClean="0"/>
              <a:t>01/12/2020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C949F353-DA30-4928-A732-0492347F2A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098692A5-852F-4F1D-9E97-0283BA0C85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0C972-5C7D-43A9-BDB4-66EF521CD8A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268881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C39F9C16-3734-4411-87C6-9C1669CBBD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E8C864-187E-40A1-AC1D-E5C33D65DB59}" type="datetimeFigureOut">
              <a:rPr lang="it-IT" smtClean="0"/>
              <a:t>01/12/2020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EDA00C7D-5DEB-43D5-A89F-6F4C55E56C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AD3737EB-09B4-4F96-B477-DCEE1C762C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0C972-5C7D-43A9-BDB4-66EF521CD8A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364478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CA828AB-DB35-4AE9-9B86-BF9384CCA1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2AA7ACF-0CA7-45E3-A595-B981BB0039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08375647-0E96-4069-A285-284BB309FA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0E7892D0-D541-4281-999D-D6D06C82C4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E8C864-187E-40A1-AC1D-E5C33D65DB59}" type="datetimeFigureOut">
              <a:rPr lang="it-IT" smtClean="0"/>
              <a:t>01/12/2020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D0B091DA-E969-42F4-AFF3-14454E52B5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F2D6DB43-96F6-4646-98B8-58F08A7970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0C972-5C7D-43A9-BDB4-66EF521CD8A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013950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C5C998B-5B01-4D1F-86B1-716E815CBF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1AD32151-CBE2-4EB0-98AF-184D9E055BA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46A4840C-B904-4E2F-994A-702821AC0A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41E9BB7D-08B9-45CA-BE91-9C447A1E19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E8C864-187E-40A1-AC1D-E5C33D65DB59}" type="datetimeFigureOut">
              <a:rPr lang="it-IT" smtClean="0"/>
              <a:t>01/12/2020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96BE0360-5313-41DD-A01B-2BD5495798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40818B5E-B3D3-485A-99CE-B2D79CF3E1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0C972-5C7D-43A9-BDB4-66EF521CD8A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162980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4DA2F9B2-41EC-4349-A34D-160DD5FD57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721A0DD6-987C-4A48-9C24-06199B0789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BD23941-E868-4221-A3FD-B6BFC185C87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E8C864-187E-40A1-AC1D-E5C33D65DB59}" type="datetimeFigureOut">
              <a:rPr lang="it-IT" smtClean="0"/>
              <a:t>01/12/2020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BE86E71-C433-4BBD-BD70-4E78D1D5022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4814578-EA85-4795-9E50-0BCF049470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30C972-5C7D-43A9-BDB4-66EF521CD8A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456611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.jpg"/><Relationship Id="rId5" Type="http://schemas.openxmlformats.org/officeDocument/2006/relationships/image" Target="../media/image2.jpg"/><Relationship Id="rId4" Type="http://schemas.openxmlformats.org/officeDocument/2006/relationships/image" Target="../media/image1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fif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8.jpg"/><Relationship Id="rId4" Type="http://schemas.openxmlformats.org/officeDocument/2006/relationships/image" Target="../media/image37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3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fif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9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PowerPoint_Presentation.ppt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4.w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2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68.jpg"/><Relationship Id="rId5" Type="http://schemas.openxmlformats.org/officeDocument/2006/relationships/image" Target="../media/image67.jpg"/><Relationship Id="rId4" Type="http://schemas.openxmlformats.org/officeDocument/2006/relationships/image" Target="../media/image66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1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7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0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f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5" Type="http://schemas.openxmlformats.org/officeDocument/2006/relationships/comments" Target="../comments/comment1.xml"/><Relationship Id="rId4" Type="http://schemas.openxmlformats.org/officeDocument/2006/relationships/image" Target="../media/image13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jf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jf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153C59C-D6CB-45A7-879C-401C9DF8666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0F4EE840-3825-484B-8271-1135AC808F5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 dirty="0"/>
          </a:p>
        </p:txBody>
      </p:sp>
      <p:graphicFrame>
        <p:nvGraphicFramePr>
          <p:cNvPr id="4" name="Oggetto 3">
            <a:extLst>
              <a:ext uri="{FF2B5EF4-FFF2-40B4-BE49-F238E27FC236}">
                <a16:creationId xmlns:a16="http://schemas.microsoft.com/office/drawing/2014/main" id="{7A8198CA-09CB-4539-AE18-E66019A61C9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-4363" y="-65011"/>
          <a:ext cx="4923764" cy="692301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" name="Acrobat Document" r:id="rId3" imgW="2838246" imgH="3990764" progId="AcroExch.Document.DC">
                  <p:embed/>
                </p:oleObj>
              </mc:Choice>
              <mc:Fallback>
                <p:oleObj name="Acrobat Document" r:id="rId3" imgW="2838246" imgH="3990764" progId="AcroExch.Document.DC">
                  <p:embed/>
                  <p:pic>
                    <p:nvPicPr>
                      <p:cNvPr id="4" name="Oggetto 3">
                        <a:extLst>
                          <a:ext uri="{FF2B5EF4-FFF2-40B4-BE49-F238E27FC236}">
                            <a16:creationId xmlns:a16="http://schemas.microsoft.com/office/drawing/2014/main" id="{7A8198CA-09CB-4539-AE18-E66019A61C9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-4363" y="-65011"/>
                        <a:ext cx="4923764" cy="692301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Segnaposto contenuto 7">
            <a:extLst>
              <a:ext uri="{FF2B5EF4-FFF2-40B4-BE49-F238E27FC236}">
                <a16:creationId xmlns:a16="http://schemas.microsoft.com/office/drawing/2014/main" id="{E58BEF4F-323B-492D-B442-25EA60BD78D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3" r="8949"/>
          <a:stretch/>
        </p:blipFill>
        <p:spPr>
          <a:xfrm>
            <a:off x="4995724" y="2041051"/>
            <a:ext cx="4797977" cy="3910522"/>
          </a:xfrm>
          <a:prstGeom prst="rect">
            <a:avLst/>
          </a:prstGeom>
        </p:spPr>
      </p:pic>
      <p:pic>
        <p:nvPicPr>
          <p:cNvPr id="6" name="Segnaposto contenuto 6">
            <a:extLst>
              <a:ext uri="{FF2B5EF4-FFF2-40B4-BE49-F238E27FC236}">
                <a16:creationId xmlns:a16="http://schemas.microsoft.com/office/drawing/2014/main" id="{3BAD8DD2-83E0-4D5F-9414-F933BB0C5AB1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9374" y="-66247"/>
            <a:ext cx="2534760" cy="3230442"/>
          </a:xfrm>
        </p:spPr>
      </p:pic>
      <p:sp>
        <p:nvSpPr>
          <p:cNvPr id="7" name="Rettangolo 6">
            <a:extLst>
              <a:ext uri="{FF2B5EF4-FFF2-40B4-BE49-F238E27FC236}">
                <a16:creationId xmlns:a16="http://schemas.microsoft.com/office/drawing/2014/main" id="{DE9FF47B-15CA-46D6-A8F3-C5B72FDF2605}"/>
              </a:ext>
            </a:extLst>
          </p:cNvPr>
          <p:cNvSpPr/>
          <p:nvPr/>
        </p:nvSpPr>
        <p:spPr>
          <a:xfrm>
            <a:off x="4995724" y="5975294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t-IT" dirty="0"/>
              <a:t>Jacques-Louis David, ‘ </a:t>
            </a:r>
            <a:r>
              <a:rPr lang="it-IT" i="1" dirty="0"/>
              <a:t>La morte di Marat</a:t>
            </a:r>
            <a:r>
              <a:rPr lang="it-IT" dirty="0"/>
              <a:t>’</a:t>
            </a:r>
          </a:p>
          <a:p>
            <a:r>
              <a:rPr lang="it-IT" dirty="0"/>
              <a:t>Albamonte Annarita </a:t>
            </a:r>
          </a:p>
        </p:txBody>
      </p:sp>
      <p:pic>
        <p:nvPicPr>
          <p:cNvPr id="8" name="Segnaposto contenuto 6">
            <a:extLst>
              <a:ext uri="{FF2B5EF4-FFF2-40B4-BE49-F238E27FC236}">
                <a16:creationId xmlns:a16="http://schemas.microsoft.com/office/drawing/2014/main" id="{FDB35F68-8874-4F74-B3B9-2C3A1B377E3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4102" y="94518"/>
            <a:ext cx="2417922" cy="3081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1619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8886C9D-B3B0-42FB-98D2-084A23C5315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1E3CA574-BE37-475E-B868-3AC19F6BBF2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3A7DE08B-5421-42C3-A2BA-A70B6F8ACC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6961" y="-528640"/>
            <a:ext cx="4558077" cy="7034631"/>
          </a:xfrm>
          <a:prstGeom prst="rect">
            <a:avLst/>
          </a:prstGeom>
        </p:spPr>
      </p:pic>
      <p:pic>
        <p:nvPicPr>
          <p:cNvPr id="6" name="Segnaposto contenuto 7">
            <a:extLst>
              <a:ext uri="{FF2B5EF4-FFF2-40B4-BE49-F238E27FC236}">
                <a16:creationId xmlns:a16="http://schemas.microsoft.com/office/drawing/2014/main" id="{410D0117-5999-4B73-BA25-2ECEA8D3A0F9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45" y="-2096307"/>
            <a:ext cx="4346431" cy="6573057"/>
          </a:xfrm>
        </p:spPr>
      </p:pic>
      <p:pic>
        <p:nvPicPr>
          <p:cNvPr id="7" name="Segnaposto contenuto 9">
            <a:extLst>
              <a:ext uri="{FF2B5EF4-FFF2-40B4-BE49-F238E27FC236}">
                <a16:creationId xmlns:a16="http://schemas.microsoft.com/office/drawing/2014/main" id="{7C291F8D-B6DD-4B12-A25D-29344FF0B5B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5038" y="392777"/>
            <a:ext cx="5388177" cy="6380500"/>
          </a:xfrm>
        </p:spPr>
      </p:pic>
      <p:pic>
        <p:nvPicPr>
          <p:cNvPr id="8" name="Segnaposto contenuto 7">
            <a:extLst>
              <a:ext uri="{FF2B5EF4-FFF2-40B4-BE49-F238E27FC236}">
                <a16:creationId xmlns:a16="http://schemas.microsoft.com/office/drawing/2014/main" id="{0D925276-1533-47D9-8397-10831AA72C12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6403" y="-2490088"/>
            <a:ext cx="4096175" cy="6194597"/>
          </a:xfrm>
        </p:spPr>
      </p:pic>
      <p:pic>
        <p:nvPicPr>
          <p:cNvPr id="9" name="Segnaposto contenuto 9">
            <a:extLst>
              <a:ext uri="{FF2B5EF4-FFF2-40B4-BE49-F238E27FC236}">
                <a16:creationId xmlns:a16="http://schemas.microsoft.com/office/drawing/2014/main" id="{F82F67E5-36C0-4F0C-8F42-9F5D002249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45" y="2265755"/>
            <a:ext cx="3734262" cy="4421989"/>
          </a:xfrm>
          <a:prstGeom prst="rect">
            <a:avLst/>
          </a:prstGeom>
        </p:spPr>
      </p:pic>
      <p:pic>
        <p:nvPicPr>
          <p:cNvPr id="10" name="Segnaposto contenuto 7">
            <a:extLst>
              <a:ext uri="{FF2B5EF4-FFF2-40B4-BE49-F238E27FC236}">
                <a16:creationId xmlns:a16="http://schemas.microsoft.com/office/drawing/2014/main" id="{EA3554BC-6DEF-4324-B92C-FA83BF7C18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3457" y="926199"/>
            <a:ext cx="3794497" cy="5738373"/>
          </a:xfrm>
          <a:prstGeom prst="rect">
            <a:avLst/>
          </a:prstGeom>
        </p:spPr>
      </p:pic>
      <p:sp>
        <p:nvSpPr>
          <p:cNvPr id="11" name="Rettangolo 10">
            <a:extLst>
              <a:ext uri="{FF2B5EF4-FFF2-40B4-BE49-F238E27FC236}">
                <a16:creationId xmlns:a16="http://schemas.microsoft.com/office/drawing/2014/main" id="{79F4CFA8-AAE0-44E9-A2D6-B770892DDA2A}"/>
              </a:ext>
            </a:extLst>
          </p:cNvPr>
          <p:cNvSpPr/>
          <p:nvPr/>
        </p:nvSpPr>
        <p:spPr>
          <a:xfrm>
            <a:off x="3919887" y="6179217"/>
            <a:ext cx="497089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b="1" dirty="0" err="1">
                <a:solidFill>
                  <a:srgbClr val="FF5050"/>
                </a:solidFill>
              </a:rPr>
              <a:t>Jan</a:t>
            </a:r>
            <a:r>
              <a:rPr lang="it-IT" sz="1600" b="1" dirty="0">
                <a:solidFill>
                  <a:srgbClr val="FF5050"/>
                </a:solidFill>
              </a:rPr>
              <a:t> Vermeer, ‘La ragazza con l’orecchino di perla’</a:t>
            </a:r>
          </a:p>
          <a:p>
            <a:r>
              <a:rPr lang="it-IT" sz="1600" b="1" dirty="0">
                <a:solidFill>
                  <a:srgbClr val="FF5050"/>
                </a:solidFill>
              </a:rPr>
              <a:t>De Bellis Sofia</a:t>
            </a:r>
          </a:p>
        </p:txBody>
      </p:sp>
    </p:spTree>
    <p:extLst>
      <p:ext uri="{BB962C8B-B14F-4D97-AF65-F5344CB8AC3E}">
        <p14:creationId xmlns:p14="http://schemas.microsoft.com/office/powerpoint/2010/main" val="7595656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>
            <a:extLst>
              <a:ext uri="{FF2B5EF4-FFF2-40B4-BE49-F238E27FC236}">
                <a16:creationId xmlns:a16="http://schemas.microsoft.com/office/drawing/2014/main" id="{4B810E5A-56D8-400D-ABCC-F3D6146FCF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43500" cy="6858000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F0AC3457-7C2B-4953-AA5F-59B90AA23797}"/>
              </a:ext>
            </a:extLst>
          </p:cNvPr>
          <p:cNvSpPr txBox="1"/>
          <p:nvPr/>
        </p:nvSpPr>
        <p:spPr>
          <a:xfrm>
            <a:off x="1" y="5889722"/>
            <a:ext cx="5143499" cy="9682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b="1" dirty="0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“Fuori di noi, esteriorità reciproca senza successione, dentro, successione senza esteriorità reciproca” – H. Bergson</a:t>
            </a:r>
            <a:endParaRPr lang="it-IT" sz="1050" b="1" dirty="0"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5" name="Segnaposto contenuto 9">
            <a:extLst>
              <a:ext uri="{FF2B5EF4-FFF2-40B4-BE49-F238E27FC236}">
                <a16:creationId xmlns:a16="http://schemas.microsoft.com/office/drawing/2014/main" id="{77DBDBD7-C954-464E-996A-BE53E1C288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3500" y="0"/>
            <a:ext cx="3016946" cy="4023853"/>
          </a:xfrm>
          <a:prstGeom prst="rect">
            <a:avLst/>
          </a:prstGeom>
        </p:spPr>
      </p:pic>
      <p:pic>
        <p:nvPicPr>
          <p:cNvPr id="6" name="Segnaposto contenuto 7">
            <a:extLst>
              <a:ext uri="{FF2B5EF4-FFF2-40B4-BE49-F238E27FC236}">
                <a16:creationId xmlns:a16="http://schemas.microsoft.com/office/drawing/2014/main" id="{A0CA4072-1935-4A05-8504-E61B2D8445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1546" y="1"/>
            <a:ext cx="4510453" cy="6013938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D3B0FEA8-C05D-4D52-BE08-E335F9F1A83B}"/>
              </a:ext>
            </a:extLst>
          </p:cNvPr>
          <p:cNvSpPr txBox="1"/>
          <p:nvPr/>
        </p:nvSpPr>
        <p:spPr>
          <a:xfrm>
            <a:off x="7955865" y="6077243"/>
            <a:ext cx="34108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/>
              <a:t>Auguste Rodin, </a:t>
            </a:r>
            <a:r>
              <a:rPr lang="it-IT" b="1" i="1" dirty="0"/>
              <a:t>‘Il pensatore</a:t>
            </a:r>
            <a:r>
              <a:rPr lang="it-IT" b="1" dirty="0"/>
              <a:t>’</a:t>
            </a:r>
          </a:p>
          <a:p>
            <a:r>
              <a:rPr lang="it-IT" b="1" dirty="0"/>
              <a:t>De Stefano Alfredo 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8576900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726E905-D11A-4359-93EA-7A05090447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DCBBC4C7-EFD8-4A52-B930-F05DDF23724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905" y="-282543"/>
            <a:ext cx="4332835" cy="7197322"/>
          </a:xfrm>
          <a:prstGeom prst="rect">
            <a:avLst/>
          </a:prstGeom>
        </p:spPr>
      </p:pic>
      <p:pic>
        <p:nvPicPr>
          <p:cNvPr id="5" name="Segnaposto contenuto 9">
            <a:extLst>
              <a:ext uri="{FF2B5EF4-FFF2-40B4-BE49-F238E27FC236}">
                <a16:creationId xmlns:a16="http://schemas.microsoft.com/office/drawing/2014/main" id="{26A78813-0662-4A0C-80DA-47B35D92EB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425" y="1227737"/>
            <a:ext cx="3736905" cy="4140614"/>
          </a:xfrm>
          <a:prstGeom prst="rect">
            <a:avLst/>
          </a:prstGeom>
        </p:spPr>
      </p:pic>
      <p:pic>
        <p:nvPicPr>
          <p:cNvPr id="6" name="Segnaposto contenuto 7">
            <a:extLst>
              <a:ext uri="{FF2B5EF4-FFF2-40B4-BE49-F238E27FC236}">
                <a16:creationId xmlns:a16="http://schemas.microsoft.com/office/drawing/2014/main" id="{74A841BD-7009-4540-B2FF-34C7E6B65B2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3629" y="502456"/>
            <a:ext cx="4324492" cy="5765991"/>
          </a:xfrm>
          <a:prstGeom prst="rect">
            <a:avLst/>
          </a:prstGeom>
        </p:spPr>
      </p:pic>
      <p:sp>
        <p:nvSpPr>
          <p:cNvPr id="7" name="Rettangolo 6">
            <a:extLst>
              <a:ext uri="{FF2B5EF4-FFF2-40B4-BE49-F238E27FC236}">
                <a16:creationId xmlns:a16="http://schemas.microsoft.com/office/drawing/2014/main" id="{EA778A7A-D291-48B1-847B-C33240CFE286}"/>
              </a:ext>
            </a:extLst>
          </p:cNvPr>
          <p:cNvSpPr/>
          <p:nvPr/>
        </p:nvSpPr>
        <p:spPr>
          <a:xfrm>
            <a:off x="8147776" y="6268448"/>
            <a:ext cx="658864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/>
              <a:t>Francesco Hayez, ‘Odalisca’</a:t>
            </a:r>
          </a:p>
          <a:p>
            <a:r>
              <a:rPr lang="it-IT" dirty="0"/>
              <a:t>Fittipaldi Maria Paola</a:t>
            </a:r>
          </a:p>
        </p:txBody>
      </p:sp>
      <p:pic>
        <p:nvPicPr>
          <p:cNvPr id="8" name="Segnaposto contenuto 3">
            <a:extLst>
              <a:ext uri="{FF2B5EF4-FFF2-40B4-BE49-F238E27FC236}">
                <a16:creationId xmlns:a16="http://schemas.microsoft.com/office/drawing/2014/main" id="{4F8AFD6C-6E07-4295-A281-1EE5B7CD29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7468" y="-162645"/>
            <a:ext cx="4260656" cy="7077424"/>
          </a:xfrm>
          <a:prstGeom prst="rect">
            <a:avLst/>
          </a:prstGeom>
        </p:spPr>
      </p:pic>
      <p:pic>
        <p:nvPicPr>
          <p:cNvPr id="9" name="Segnaposto contenuto 3">
            <a:extLst>
              <a:ext uri="{FF2B5EF4-FFF2-40B4-BE49-F238E27FC236}">
                <a16:creationId xmlns:a16="http://schemas.microsoft.com/office/drawing/2014/main" id="{F76FBB69-A073-4422-9BBC-B28EC8F516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8974" y="-49924"/>
            <a:ext cx="4192797" cy="6964703"/>
          </a:xfrm>
          <a:prstGeom prst="rect">
            <a:avLst/>
          </a:prstGeom>
        </p:spPr>
      </p:pic>
      <p:pic>
        <p:nvPicPr>
          <p:cNvPr id="10" name="Segnaposto contenuto 9">
            <a:extLst>
              <a:ext uri="{FF2B5EF4-FFF2-40B4-BE49-F238E27FC236}">
                <a16:creationId xmlns:a16="http://schemas.microsoft.com/office/drawing/2014/main" id="{D45B3013-B53F-4E31-9EE1-22AAFC762F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8975" y="1202125"/>
            <a:ext cx="4540933" cy="5034324"/>
          </a:xfrm>
          <a:prstGeom prst="rect">
            <a:avLst/>
          </a:prstGeom>
        </p:spPr>
      </p:pic>
      <p:sp>
        <p:nvSpPr>
          <p:cNvPr id="11" name="Rettangolo 10">
            <a:extLst>
              <a:ext uri="{FF2B5EF4-FFF2-40B4-BE49-F238E27FC236}">
                <a16:creationId xmlns:a16="http://schemas.microsoft.com/office/drawing/2014/main" id="{D2A3AE7B-A463-4152-B3C3-20C9B1279991}"/>
              </a:ext>
            </a:extLst>
          </p:cNvPr>
          <p:cNvSpPr/>
          <p:nvPr/>
        </p:nvSpPr>
        <p:spPr>
          <a:xfrm>
            <a:off x="8228975" y="6169709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t-IT" dirty="0"/>
              <a:t>Francesco Hayez, ‘Odalisca’</a:t>
            </a:r>
          </a:p>
          <a:p>
            <a:r>
              <a:rPr lang="it-IT" dirty="0"/>
              <a:t>Fittipaldi Maria Paola</a:t>
            </a:r>
          </a:p>
        </p:txBody>
      </p:sp>
    </p:spTree>
    <p:extLst>
      <p:ext uri="{BB962C8B-B14F-4D97-AF65-F5344CB8AC3E}">
        <p14:creationId xmlns:p14="http://schemas.microsoft.com/office/powerpoint/2010/main" val="12341152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D57F1E7-0297-44E6-8B1E-D443EFAA6DB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E16112B4-0293-440B-BCF1-7CA90C4E36E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9D04B18F-6A88-4A41-9F4D-4EC9A9A148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88" y="12111"/>
            <a:ext cx="4859038" cy="6487163"/>
          </a:xfrm>
          <a:prstGeom prst="rect">
            <a:avLst/>
          </a:prstGeom>
        </p:spPr>
      </p:pic>
      <p:pic>
        <p:nvPicPr>
          <p:cNvPr id="6" name="Segnaposto contenuto 7">
            <a:extLst>
              <a:ext uri="{FF2B5EF4-FFF2-40B4-BE49-F238E27FC236}">
                <a16:creationId xmlns:a16="http://schemas.microsoft.com/office/drawing/2014/main" id="{97C4C549-FE6E-440A-9087-DEBEF22E5E3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4790" y="2652"/>
            <a:ext cx="3655346" cy="4681890"/>
          </a:xfrm>
        </p:spPr>
      </p:pic>
      <p:pic>
        <p:nvPicPr>
          <p:cNvPr id="7" name="Segnaposto contenuto 9">
            <a:extLst>
              <a:ext uri="{FF2B5EF4-FFF2-40B4-BE49-F238E27FC236}">
                <a16:creationId xmlns:a16="http://schemas.microsoft.com/office/drawing/2014/main" id="{C33FDF73-AB1F-4936-8C42-9F5E17AFB2EC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1843" y="120299"/>
            <a:ext cx="3462908" cy="3684588"/>
          </a:xfr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86F458AC-A90E-43C9-B6B6-1962F3C652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7490" y="3848872"/>
            <a:ext cx="3797333" cy="2532791"/>
          </a:xfrm>
          <a:prstGeom prst="rect">
            <a:avLst/>
          </a:prstGeom>
        </p:spPr>
      </p:pic>
      <p:pic>
        <p:nvPicPr>
          <p:cNvPr id="9" name="Segnaposto contenuto 9">
            <a:extLst>
              <a:ext uri="{FF2B5EF4-FFF2-40B4-BE49-F238E27FC236}">
                <a16:creationId xmlns:a16="http://schemas.microsoft.com/office/drawing/2014/main" id="{00FA91D4-E916-47DF-B0D7-D0BA70A71401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4243" y="272699"/>
            <a:ext cx="3462908" cy="3684588"/>
          </a:xfrm>
        </p:spPr>
      </p:pic>
      <p:pic>
        <p:nvPicPr>
          <p:cNvPr id="10" name="Segnaposto contenuto 7">
            <a:extLst>
              <a:ext uri="{FF2B5EF4-FFF2-40B4-BE49-F238E27FC236}">
                <a16:creationId xmlns:a16="http://schemas.microsoft.com/office/drawing/2014/main" id="{139051F2-CAC2-43AF-B58D-46C3783E67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7496" y="-97117"/>
            <a:ext cx="3042399" cy="3896807"/>
          </a:xfrm>
          <a:prstGeom prst="rect">
            <a:avLst/>
          </a:prstGeom>
        </p:spPr>
      </p:pic>
      <p:pic>
        <p:nvPicPr>
          <p:cNvPr id="11" name="Segnaposto contenuto 9">
            <a:extLst>
              <a:ext uri="{FF2B5EF4-FFF2-40B4-BE49-F238E27FC236}">
                <a16:creationId xmlns:a16="http://schemas.microsoft.com/office/drawing/2014/main" id="{0ECDD007-26C6-452E-975D-1BFB2BA55B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1739" y="90482"/>
            <a:ext cx="3462908" cy="3684588"/>
          </a:xfrm>
          <a:prstGeom prst="rect">
            <a:avLst/>
          </a:prstGeom>
        </p:spPr>
      </p:pic>
      <p:sp>
        <p:nvSpPr>
          <p:cNvPr id="12" name="Rettangolo 11">
            <a:extLst>
              <a:ext uri="{FF2B5EF4-FFF2-40B4-BE49-F238E27FC236}">
                <a16:creationId xmlns:a16="http://schemas.microsoft.com/office/drawing/2014/main" id="{C4A90C65-A00B-40EF-920F-8AA2ABC4187B}"/>
              </a:ext>
            </a:extLst>
          </p:cNvPr>
          <p:cNvSpPr/>
          <p:nvPr/>
        </p:nvSpPr>
        <p:spPr>
          <a:xfrm>
            <a:off x="4836191" y="6276239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t-IT" dirty="0"/>
              <a:t> </a:t>
            </a:r>
            <a:r>
              <a:rPr lang="it-IT" dirty="0" err="1"/>
              <a:t>Caspar</a:t>
            </a:r>
            <a:r>
              <a:rPr lang="it-IT" dirty="0"/>
              <a:t> David Friedrich, ‘Viandante davanti al mare di nebbia</a:t>
            </a:r>
            <a:r>
              <a:rPr lang="it-IT" b="1" dirty="0"/>
              <a:t>’</a:t>
            </a:r>
          </a:p>
          <a:p>
            <a:r>
              <a:rPr lang="it-IT" b="1" dirty="0"/>
              <a:t>  </a:t>
            </a:r>
            <a:r>
              <a:rPr lang="it-IT" dirty="0"/>
              <a:t>Guida Alessandra</a:t>
            </a:r>
          </a:p>
        </p:txBody>
      </p:sp>
    </p:spTree>
    <p:extLst>
      <p:ext uri="{BB962C8B-B14F-4D97-AF65-F5344CB8AC3E}">
        <p14:creationId xmlns:p14="http://schemas.microsoft.com/office/powerpoint/2010/main" val="21039264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CEE11B8-DC0B-4059-BF39-A898EDB0188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D37AB982-966F-4C91-BD02-C0F699130A9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783B7FE8-3E4F-439E-9541-6F1F957513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2852"/>
            <a:ext cx="6818604" cy="3832308"/>
          </a:xfrm>
          <a:prstGeom prst="rect">
            <a:avLst/>
          </a:prstGeom>
        </p:spPr>
      </p:pic>
      <p:pic>
        <p:nvPicPr>
          <p:cNvPr id="6" name="Segnaposto contenuto 7">
            <a:extLst>
              <a:ext uri="{FF2B5EF4-FFF2-40B4-BE49-F238E27FC236}">
                <a16:creationId xmlns:a16="http://schemas.microsoft.com/office/drawing/2014/main" id="{FAF0E729-06BF-4AA8-A3D3-5475715EF5C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98" y="1160634"/>
            <a:ext cx="5549668" cy="4162251"/>
          </a:xfrm>
        </p:spPr>
      </p:pic>
      <p:pic>
        <p:nvPicPr>
          <p:cNvPr id="7" name="Segnaposto contenuto 9">
            <a:extLst>
              <a:ext uri="{FF2B5EF4-FFF2-40B4-BE49-F238E27FC236}">
                <a16:creationId xmlns:a16="http://schemas.microsoft.com/office/drawing/2014/main" id="{26FF172E-F47A-496B-A2DC-2920FEF31197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7598" y="3584874"/>
            <a:ext cx="4014402" cy="3010802"/>
          </a:xfrm>
        </p:spPr>
      </p:pic>
      <p:pic>
        <p:nvPicPr>
          <p:cNvPr id="8" name="Segnaposto contenuto 7">
            <a:extLst>
              <a:ext uri="{FF2B5EF4-FFF2-40B4-BE49-F238E27FC236}">
                <a16:creationId xmlns:a16="http://schemas.microsoft.com/office/drawing/2014/main" id="{BAA73F7F-E4A7-434A-B7BB-9BA157275E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3101" y="-494995"/>
            <a:ext cx="5401326" cy="4050996"/>
          </a:xfrm>
          <a:prstGeom prst="rect">
            <a:avLst/>
          </a:prstGeom>
        </p:spPr>
      </p:pic>
      <p:pic>
        <p:nvPicPr>
          <p:cNvPr id="9" name="Segnaposto contenuto 9">
            <a:extLst>
              <a:ext uri="{FF2B5EF4-FFF2-40B4-BE49-F238E27FC236}">
                <a16:creationId xmlns:a16="http://schemas.microsoft.com/office/drawing/2014/main" id="{A9603E13-59C7-475B-9A68-243645ECF04E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5286" y="2316163"/>
            <a:ext cx="5549668" cy="4162251"/>
          </a:xfrm>
        </p:spPr>
      </p:pic>
      <p:sp>
        <p:nvSpPr>
          <p:cNvPr id="10" name="Rettangolo 9">
            <a:extLst>
              <a:ext uri="{FF2B5EF4-FFF2-40B4-BE49-F238E27FC236}">
                <a16:creationId xmlns:a16="http://schemas.microsoft.com/office/drawing/2014/main" id="{A6A1CA8C-57BB-493E-BB15-2B1EEAF4F353}"/>
              </a:ext>
            </a:extLst>
          </p:cNvPr>
          <p:cNvSpPr/>
          <p:nvPr/>
        </p:nvSpPr>
        <p:spPr>
          <a:xfrm>
            <a:off x="4088799" y="6284074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t-IT" dirty="0"/>
              <a:t>René Magritte, ‘Golconda’</a:t>
            </a:r>
          </a:p>
          <a:p>
            <a:r>
              <a:rPr lang="it-IT" dirty="0"/>
              <a:t>Ielpo Roberta</a:t>
            </a:r>
          </a:p>
        </p:txBody>
      </p:sp>
      <p:pic>
        <p:nvPicPr>
          <p:cNvPr id="11" name="Segnaposto contenuto 9">
            <a:extLst>
              <a:ext uri="{FF2B5EF4-FFF2-40B4-BE49-F238E27FC236}">
                <a16:creationId xmlns:a16="http://schemas.microsoft.com/office/drawing/2014/main" id="{1A4402E2-3F8A-417E-B2C5-9E7183E23853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6916" y="3020764"/>
            <a:ext cx="5549668" cy="4162251"/>
          </a:xfrm>
        </p:spPr>
      </p:pic>
      <p:pic>
        <p:nvPicPr>
          <p:cNvPr id="12" name="Segnaposto contenuto 9">
            <a:extLst>
              <a:ext uri="{FF2B5EF4-FFF2-40B4-BE49-F238E27FC236}">
                <a16:creationId xmlns:a16="http://schemas.microsoft.com/office/drawing/2014/main" id="{B767C967-8F83-4A13-BA18-9980D6A65D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9316" y="3173164"/>
            <a:ext cx="5549668" cy="4162251"/>
          </a:xfrm>
        </p:spPr>
      </p:pic>
      <p:pic>
        <p:nvPicPr>
          <p:cNvPr id="13" name="Segnaposto contenuto 9">
            <a:extLst>
              <a:ext uri="{FF2B5EF4-FFF2-40B4-BE49-F238E27FC236}">
                <a16:creationId xmlns:a16="http://schemas.microsoft.com/office/drawing/2014/main" id="{D81ECF54-BCED-46C2-BABE-46DA72F5CB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8848" y="3055738"/>
            <a:ext cx="5549668" cy="4162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6330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0B22916-ABD9-4F31-AC74-BAF53559432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C723444E-572D-4038-A164-A2A82631E23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A98DC135-4EA9-4CD4-81C2-49057D97BE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73038"/>
            <a:ext cx="4615501" cy="7034880"/>
          </a:xfrm>
          <a:prstGeom prst="rect">
            <a:avLst/>
          </a:prstGeom>
        </p:spPr>
      </p:pic>
      <p:pic>
        <p:nvPicPr>
          <p:cNvPr id="6" name="Segnaposto contenuto 7">
            <a:extLst>
              <a:ext uri="{FF2B5EF4-FFF2-40B4-BE49-F238E27FC236}">
                <a16:creationId xmlns:a16="http://schemas.microsoft.com/office/drawing/2014/main" id="{A062D6B4-0B03-4F9C-B1AF-7FF11961506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9644" y="0"/>
            <a:ext cx="2876711" cy="3684588"/>
          </a:xfr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241EE5B0-03B3-4D49-9B24-927B960EED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6791" y="1344941"/>
            <a:ext cx="4357208" cy="4519065"/>
          </a:xfrm>
          <a:prstGeom prst="rect">
            <a:avLst/>
          </a:prstGeom>
        </p:spPr>
      </p:pic>
      <p:sp>
        <p:nvSpPr>
          <p:cNvPr id="9" name="Rettangolo 8">
            <a:extLst>
              <a:ext uri="{FF2B5EF4-FFF2-40B4-BE49-F238E27FC236}">
                <a16:creationId xmlns:a16="http://schemas.microsoft.com/office/drawing/2014/main" id="{42CFE255-9E0E-40E4-9045-6BBD18A7E534}"/>
              </a:ext>
            </a:extLst>
          </p:cNvPr>
          <p:cNvSpPr/>
          <p:nvPr/>
        </p:nvSpPr>
        <p:spPr>
          <a:xfrm>
            <a:off x="6352086" y="6038631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t-IT" dirty="0" err="1"/>
              <a:t>Caspar</a:t>
            </a:r>
            <a:r>
              <a:rPr lang="it-IT" dirty="0"/>
              <a:t> David Friedrich, ‘Viandante davanti al mare di nebbia’</a:t>
            </a:r>
          </a:p>
          <a:p>
            <a:r>
              <a:rPr lang="it-IT" dirty="0"/>
              <a:t>Labanca Pio Luca</a:t>
            </a:r>
          </a:p>
        </p:txBody>
      </p:sp>
      <p:pic>
        <p:nvPicPr>
          <p:cNvPr id="10" name="Segnaposto contenuto 7">
            <a:extLst>
              <a:ext uri="{FF2B5EF4-FFF2-40B4-BE49-F238E27FC236}">
                <a16:creationId xmlns:a16="http://schemas.microsoft.com/office/drawing/2014/main" id="{6B9E7163-DCEE-4F25-BBCB-FB6DB16E87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5289" y="0"/>
            <a:ext cx="2876711" cy="3684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3765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391C1E7-762B-4B57-8488-8DEEED5522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4BED154B-71BB-414C-A046-300560B06F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7570" y="0"/>
            <a:ext cx="3981156" cy="7061920"/>
          </a:xfrm>
          <a:prstGeom prst="rect">
            <a:avLst/>
          </a:prstGeom>
        </p:spPr>
      </p:pic>
      <p:pic>
        <p:nvPicPr>
          <p:cNvPr id="5" name="Segnaposto contenuto 7">
            <a:extLst>
              <a:ext uri="{FF2B5EF4-FFF2-40B4-BE49-F238E27FC236}">
                <a16:creationId xmlns:a16="http://schemas.microsoft.com/office/drawing/2014/main" id="{811F91F4-B89A-4A15-B719-6450F74440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36" y="0"/>
            <a:ext cx="3975212" cy="5300282"/>
          </a:xfrm>
          <a:prstGeom prst="rect">
            <a:avLst/>
          </a:prstGeom>
        </p:spPr>
      </p:pic>
      <p:pic>
        <p:nvPicPr>
          <p:cNvPr id="6" name="Segnaposto contenuto 10">
            <a:extLst>
              <a:ext uri="{FF2B5EF4-FFF2-40B4-BE49-F238E27FC236}">
                <a16:creationId xmlns:a16="http://schemas.microsoft.com/office/drawing/2014/main" id="{44C871FF-49B6-4E98-9C2D-EFA57F065D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8564" y="1600608"/>
            <a:ext cx="3344390" cy="4303116"/>
          </a:xfrm>
          <a:prstGeom prst="rect">
            <a:avLst/>
          </a:prstGeom>
        </p:spPr>
      </p:pic>
      <p:sp>
        <p:nvSpPr>
          <p:cNvPr id="8" name="Rettangolo 7">
            <a:extLst>
              <a:ext uri="{FF2B5EF4-FFF2-40B4-BE49-F238E27FC236}">
                <a16:creationId xmlns:a16="http://schemas.microsoft.com/office/drawing/2014/main" id="{2196D63B-2229-43A1-B48E-21144BF32F27}"/>
              </a:ext>
            </a:extLst>
          </p:cNvPr>
          <p:cNvSpPr/>
          <p:nvPr/>
        </p:nvSpPr>
        <p:spPr>
          <a:xfrm>
            <a:off x="18736" y="5665407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t-IT" dirty="0" err="1"/>
              <a:t>Berthe</a:t>
            </a:r>
            <a:r>
              <a:rPr lang="it-IT" dirty="0"/>
              <a:t> </a:t>
            </a:r>
            <a:r>
              <a:rPr lang="it-IT" dirty="0" err="1"/>
              <a:t>Morisot</a:t>
            </a:r>
            <a:r>
              <a:rPr lang="it-IT" dirty="0"/>
              <a:t>, ‘ La culla’</a:t>
            </a:r>
          </a:p>
          <a:p>
            <a:r>
              <a:rPr lang="it-IT" dirty="0"/>
              <a:t>Labanca Viviana</a:t>
            </a:r>
          </a:p>
        </p:txBody>
      </p:sp>
    </p:spTree>
    <p:extLst>
      <p:ext uri="{BB962C8B-B14F-4D97-AF65-F5344CB8AC3E}">
        <p14:creationId xmlns:p14="http://schemas.microsoft.com/office/powerpoint/2010/main" val="39544579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335B21E-0077-4484-8399-B8E8D50A7B5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dirty="0"/>
              <a:t>         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4E9C0DD6-6F6F-429A-935D-0D8E4542FCC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ED5A3E8A-ADCD-43C2-A336-006E7378C1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548" y="22007"/>
            <a:ext cx="7906043" cy="3836139"/>
          </a:xfrm>
          <a:prstGeom prst="rect">
            <a:avLst/>
          </a:prstGeom>
        </p:spPr>
      </p:pic>
      <p:pic>
        <p:nvPicPr>
          <p:cNvPr id="6" name="Segnaposto contenuto 7">
            <a:extLst>
              <a:ext uri="{FF2B5EF4-FFF2-40B4-BE49-F238E27FC236}">
                <a16:creationId xmlns:a16="http://schemas.microsoft.com/office/drawing/2014/main" id="{B298D018-6B70-4F3F-881A-189DF171B6D8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5702" y="408675"/>
            <a:ext cx="4010559" cy="5780988"/>
          </a:xfrm>
        </p:spPr>
      </p:pic>
      <p:pic>
        <p:nvPicPr>
          <p:cNvPr id="7" name="Segnaposto contenuto 9">
            <a:extLst>
              <a:ext uri="{FF2B5EF4-FFF2-40B4-BE49-F238E27FC236}">
                <a16:creationId xmlns:a16="http://schemas.microsoft.com/office/drawing/2014/main" id="{FE9A88F5-C1B9-4FEA-BD97-DFE145377B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3740" y="3858146"/>
            <a:ext cx="2070660" cy="3015526"/>
          </a:xfrm>
          <a:prstGeom prst="rect">
            <a:avLst/>
          </a:prstGeom>
        </p:spPr>
      </p:pic>
      <p:pic>
        <p:nvPicPr>
          <p:cNvPr id="8" name="Segnaposto contenuto 7">
            <a:extLst>
              <a:ext uri="{FF2B5EF4-FFF2-40B4-BE49-F238E27FC236}">
                <a16:creationId xmlns:a16="http://schemas.microsoft.com/office/drawing/2014/main" id="{540F35BB-619A-441C-A38D-BB33300189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1441" y="408674"/>
            <a:ext cx="4010559" cy="5780988"/>
          </a:xfrm>
          <a:prstGeom prst="rect">
            <a:avLst/>
          </a:prstGeom>
        </p:spPr>
      </p:pic>
      <p:sp>
        <p:nvSpPr>
          <p:cNvPr id="9" name="Rettangolo 8">
            <a:extLst>
              <a:ext uri="{FF2B5EF4-FFF2-40B4-BE49-F238E27FC236}">
                <a16:creationId xmlns:a16="http://schemas.microsoft.com/office/drawing/2014/main" id="{3A3B70CD-72D1-47DB-8C45-9229EB069439}"/>
              </a:ext>
            </a:extLst>
          </p:cNvPr>
          <p:cNvSpPr/>
          <p:nvPr/>
        </p:nvSpPr>
        <p:spPr>
          <a:xfrm>
            <a:off x="8043742" y="6189662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Pablo Picasso, ‘Ritratto di Olga in poltrona’</a:t>
            </a:r>
          </a:p>
          <a:p>
            <a:r>
              <a:rPr lang="it-IT" dirty="0" err="1">
                <a:solidFill>
                  <a:schemeClr val="bg1"/>
                </a:solidFill>
              </a:rPr>
              <a:t>Lamboglia</a:t>
            </a:r>
            <a:r>
              <a:rPr lang="it-IT" dirty="0">
                <a:solidFill>
                  <a:schemeClr val="bg1"/>
                </a:solidFill>
              </a:rPr>
              <a:t> Rosy</a:t>
            </a:r>
          </a:p>
        </p:txBody>
      </p:sp>
    </p:spTree>
    <p:extLst>
      <p:ext uri="{BB962C8B-B14F-4D97-AF65-F5344CB8AC3E}">
        <p14:creationId xmlns:p14="http://schemas.microsoft.com/office/powerpoint/2010/main" val="37575001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71A6261-67F1-4627-9F9A-7BA535D5EC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9">
            <a:extLst>
              <a:ext uri="{FF2B5EF4-FFF2-40B4-BE49-F238E27FC236}">
                <a16:creationId xmlns:a16="http://schemas.microsoft.com/office/drawing/2014/main" id="{F57249FA-9EFC-4798-AFBB-4F1DD10B977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9174" y="4667123"/>
            <a:ext cx="2438400" cy="1825752"/>
          </a:xfrm>
        </p:spPr>
      </p:pic>
      <p:pic>
        <p:nvPicPr>
          <p:cNvPr id="5" name="Segnaposto contenuto 7">
            <a:extLst>
              <a:ext uri="{FF2B5EF4-FFF2-40B4-BE49-F238E27FC236}">
                <a16:creationId xmlns:a16="http://schemas.microsoft.com/office/drawing/2014/main" id="{75DD1307-C500-4D1D-8D2C-789CD2BE27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4427" y="1117600"/>
            <a:ext cx="5016683" cy="5135563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30AE3A9E-599B-49EE-A2E4-9F0E3063E4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994"/>
            <a:ext cx="6014003" cy="4510502"/>
          </a:xfrm>
          <a:prstGeom prst="rect">
            <a:avLst/>
          </a:prstGeom>
        </p:spPr>
      </p:pic>
      <p:sp>
        <p:nvSpPr>
          <p:cNvPr id="8" name="Rettangolo 7">
            <a:extLst>
              <a:ext uri="{FF2B5EF4-FFF2-40B4-BE49-F238E27FC236}">
                <a16:creationId xmlns:a16="http://schemas.microsoft.com/office/drawing/2014/main" id="{B7C22E19-8897-48A6-AC2A-DCDB9E914830}"/>
              </a:ext>
            </a:extLst>
          </p:cNvPr>
          <p:cNvSpPr/>
          <p:nvPr/>
        </p:nvSpPr>
        <p:spPr>
          <a:xfrm>
            <a:off x="6194427" y="6253163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t-IT" dirty="0" err="1"/>
              <a:t>Édouard</a:t>
            </a:r>
            <a:r>
              <a:rPr lang="it-IT" dirty="0"/>
              <a:t> Manet, ‘ Ritratto di Stèphane </a:t>
            </a:r>
            <a:r>
              <a:rPr lang="it-IT" dirty="0" err="1"/>
              <a:t>Mallarmè</a:t>
            </a:r>
            <a:r>
              <a:rPr lang="it-IT" i="1" dirty="0"/>
              <a:t>’</a:t>
            </a:r>
          </a:p>
          <a:p>
            <a:r>
              <a:rPr lang="it-IT" dirty="0" err="1"/>
              <a:t>Lamoglie</a:t>
            </a:r>
            <a:r>
              <a:rPr lang="it-IT" dirty="0"/>
              <a:t> Egidio</a:t>
            </a:r>
          </a:p>
        </p:txBody>
      </p:sp>
    </p:spTree>
    <p:extLst>
      <p:ext uri="{BB962C8B-B14F-4D97-AF65-F5344CB8AC3E}">
        <p14:creationId xmlns:p14="http://schemas.microsoft.com/office/powerpoint/2010/main" val="393591069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E400172-3FA5-4111-89C2-E4BE30E688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FE7F20FC-C5FB-4283-82D8-93F62865A35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8191" y="526911"/>
            <a:ext cx="6004971" cy="5760867"/>
          </a:xfrm>
          <a:prstGeom prst="rect">
            <a:avLst/>
          </a:prstGeom>
        </p:spPr>
      </p:pic>
      <p:pic>
        <p:nvPicPr>
          <p:cNvPr id="5" name="Segnaposto contenuto 11">
            <a:extLst>
              <a:ext uri="{FF2B5EF4-FFF2-40B4-BE49-F238E27FC236}">
                <a16:creationId xmlns:a16="http://schemas.microsoft.com/office/drawing/2014/main" id="{C7E6EAA6-C82B-4C7A-99AB-0A4AE2C2FD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792" y="905357"/>
            <a:ext cx="5150885" cy="5150885"/>
          </a:xfrm>
          <a:prstGeom prst="rect">
            <a:avLst/>
          </a:prstGeom>
        </p:spPr>
      </p:pic>
      <p:sp>
        <p:nvSpPr>
          <p:cNvPr id="6" name="Rettangolo 5">
            <a:extLst>
              <a:ext uri="{FF2B5EF4-FFF2-40B4-BE49-F238E27FC236}">
                <a16:creationId xmlns:a16="http://schemas.microsoft.com/office/drawing/2014/main" id="{D50058F0-BDBD-495E-A05A-13567A35D3D0}"/>
              </a:ext>
            </a:extLst>
          </p:cNvPr>
          <p:cNvSpPr/>
          <p:nvPr/>
        </p:nvSpPr>
        <p:spPr>
          <a:xfrm>
            <a:off x="240196" y="6056242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t-IT" dirty="0"/>
              <a:t>Gustave Courbet, ‘Courbet con il cane nero</a:t>
            </a:r>
            <a:r>
              <a:rPr lang="it-IT" i="1" dirty="0"/>
              <a:t>’</a:t>
            </a:r>
          </a:p>
          <a:p>
            <a:r>
              <a:rPr lang="it-IT" dirty="0"/>
              <a:t>Limongi Alessia </a:t>
            </a:r>
          </a:p>
        </p:txBody>
      </p:sp>
    </p:spTree>
    <p:extLst>
      <p:ext uri="{BB962C8B-B14F-4D97-AF65-F5344CB8AC3E}">
        <p14:creationId xmlns:p14="http://schemas.microsoft.com/office/powerpoint/2010/main" val="19604319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6F19306-DAD5-4BF3-B8A8-3C40D50F4D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dirty="0"/>
          </a:p>
        </p:txBody>
      </p:sp>
      <p:graphicFrame>
        <p:nvGraphicFramePr>
          <p:cNvPr id="4" name="Segnaposto contenuto 3">
            <a:hlinkClick r:id="" action="ppaction://ole?verb=0"/>
            <a:extLst>
              <a:ext uri="{FF2B5EF4-FFF2-40B4-BE49-F238E27FC236}">
                <a16:creationId xmlns:a16="http://schemas.microsoft.com/office/drawing/2014/main" id="{DBA3B4FB-FAF9-46EA-A8ED-59BA4E637689}"/>
              </a:ext>
            </a:extLst>
          </p:cNvPr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37625924"/>
              </p:ext>
            </p:extLst>
          </p:nvPr>
        </p:nvGraphicFramePr>
        <p:xfrm>
          <a:off x="0" y="-81998"/>
          <a:ext cx="12337774" cy="693999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1" name="Presentation" r:id="rId3" imgW="6350040" imgH="3571920" progId="PowerPoint.Show.12">
                  <p:embed/>
                </p:oleObj>
              </mc:Choice>
              <mc:Fallback>
                <p:oleObj name="Presentation" r:id="rId3" imgW="6350040" imgH="3571920" progId="PowerPoint.Show.12">
                  <p:embed/>
                  <p:pic>
                    <p:nvPicPr>
                      <p:cNvPr id="9" name="Oggetto 8">
                        <a:hlinkClick r:id="" action="ppaction://ole?verb=0"/>
                        <a:extLst>
                          <a:ext uri="{FF2B5EF4-FFF2-40B4-BE49-F238E27FC236}">
                            <a16:creationId xmlns:a16="http://schemas.microsoft.com/office/drawing/2014/main" id="{A3476E89-8E68-4450-B490-4ECFF6A2178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-81998"/>
                        <a:ext cx="12337774" cy="693999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18426676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A3E812D-2E38-40AF-8927-A2A3E51F91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AE8ED28C-37E4-4F60-9BE1-E27D61AD452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37" y="1147996"/>
            <a:ext cx="5669730" cy="3992245"/>
          </a:xfrm>
          <a:prstGeom prst="rect">
            <a:avLst/>
          </a:prstGeom>
        </p:spPr>
      </p:pic>
      <p:pic>
        <p:nvPicPr>
          <p:cNvPr id="5" name="Segnaposto contenuto 9">
            <a:extLst>
              <a:ext uri="{FF2B5EF4-FFF2-40B4-BE49-F238E27FC236}">
                <a16:creationId xmlns:a16="http://schemas.microsoft.com/office/drawing/2014/main" id="{087A2D7C-15B1-4224-8B19-9E3934F136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9261" y="3360842"/>
            <a:ext cx="2411815" cy="3260775"/>
          </a:xfrm>
          <a:prstGeom prst="rect">
            <a:avLst/>
          </a:prstGeom>
        </p:spPr>
      </p:pic>
      <p:pic>
        <p:nvPicPr>
          <p:cNvPr id="6" name="Segnaposto contenuto 7">
            <a:extLst>
              <a:ext uri="{FF2B5EF4-FFF2-40B4-BE49-F238E27FC236}">
                <a16:creationId xmlns:a16="http://schemas.microsoft.com/office/drawing/2014/main" id="{AFCECC5B-FF0D-435C-BBC0-1BB80D66ADD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43" b="12537"/>
          <a:stretch/>
        </p:blipFill>
        <p:spPr>
          <a:xfrm>
            <a:off x="5898184" y="995141"/>
            <a:ext cx="3415560" cy="4448206"/>
          </a:xfrm>
          <a:prstGeom prst="rect">
            <a:avLst/>
          </a:prstGeom>
        </p:spPr>
      </p:pic>
      <p:sp>
        <p:nvSpPr>
          <p:cNvPr id="7" name="Rettangolo 6">
            <a:extLst>
              <a:ext uri="{FF2B5EF4-FFF2-40B4-BE49-F238E27FC236}">
                <a16:creationId xmlns:a16="http://schemas.microsoft.com/office/drawing/2014/main" id="{2669B3DC-1312-4A2A-9501-4A54BCE37070}"/>
              </a:ext>
            </a:extLst>
          </p:cNvPr>
          <p:cNvSpPr/>
          <p:nvPr/>
        </p:nvSpPr>
        <p:spPr>
          <a:xfrm>
            <a:off x="5702667" y="5515873"/>
            <a:ext cx="6096000" cy="55399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t-IT" sz="1500" dirty="0"/>
              <a:t>Frida Kahlo, ‘Autoritratto con abito in </a:t>
            </a:r>
            <a:r>
              <a:rPr lang="it-IT" sz="1500" dirty="0" err="1"/>
              <a:t>velluto’</a:t>
            </a:r>
            <a:endParaRPr lang="it-IT" sz="1500" dirty="0"/>
          </a:p>
          <a:p>
            <a:r>
              <a:rPr lang="it-IT" sz="1500" dirty="0"/>
              <a:t>Papaleo Luisa</a:t>
            </a:r>
          </a:p>
        </p:txBody>
      </p:sp>
    </p:spTree>
    <p:extLst>
      <p:ext uri="{BB962C8B-B14F-4D97-AF65-F5344CB8AC3E}">
        <p14:creationId xmlns:p14="http://schemas.microsoft.com/office/powerpoint/2010/main" val="137900439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2B89978-8DD9-4D99-9230-CFB966EEE33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D2DC7C72-0325-4541-99D8-0B16BE56154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3C372470-F43F-4DAB-AE3F-3B5FC91C79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247" y="-130835"/>
            <a:ext cx="3515254" cy="6858000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C9FF06F3-A860-475C-BDDD-3042AF66A9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6821" y="0"/>
            <a:ext cx="5487676" cy="5487676"/>
          </a:xfrm>
          <a:prstGeom prst="rect">
            <a:avLst/>
          </a:prstGeom>
        </p:spPr>
      </p:pic>
      <p:sp>
        <p:nvSpPr>
          <p:cNvPr id="4" name="Rettangolo 3">
            <a:extLst>
              <a:ext uri="{FF2B5EF4-FFF2-40B4-BE49-F238E27FC236}">
                <a16:creationId xmlns:a16="http://schemas.microsoft.com/office/drawing/2014/main" id="{96A5C2DE-49DC-4280-9721-DB3E96E3FE4C}"/>
              </a:ext>
            </a:extLst>
          </p:cNvPr>
          <p:cNvSpPr/>
          <p:nvPr/>
        </p:nvSpPr>
        <p:spPr>
          <a:xfrm>
            <a:off x="5626821" y="5831925"/>
            <a:ext cx="331488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Renè Magritte, ‘Il figlio dell’uomo</a:t>
            </a:r>
          </a:p>
          <a:p>
            <a:r>
              <a:rPr lang="it-IT">
                <a:solidFill>
                  <a:schemeClr val="bg1"/>
                </a:solidFill>
              </a:rPr>
              <a:t>Petruccelli Manola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45468755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DEA6A3B-C325-45F4-9C15-17914584F51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EAF760A8-29F9-4282-99F5-14DA88F0B1E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8D0F930F-0663-4968-8F86-58176415C1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11" y="448013"/>
            <a:ext cx="5907806" cy="4505337"/>
          </a:xfrm>
          <a:prstGeom prst="rect">
            <a:avLst/>
          </a:prstGeom>
        </p:spPr>
      </p:pic>
      <p:pic>
        <p:nvPicPr>
          <p:cNvPr id="7" name="Segnaposto contenuto 7">
            <a:extLst>
              <a:ext uri="{FF2B5EF4-FFF2-40B4-BE49-F238E27FC236}">
                <a16:creationId xmlns:a16="http://schemas.microsoft.com/office/drawing/2014/main" id="{663789D4-DFF4-424A-8FB7-3524CF891D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560282" y="2135918"/>
            <a:ext cx="4285744" cy="3214308"/>
          </a:xfrm>
          <a:prstGeom prst="rect">
            <a:avLst/>
          </a:prstGeom>
        </p:spPr>
      </p:pic>
      <p:pic>
        <p:nvPicPr>
          <p:cNvPr id="8" name="Segnaposto contenuto 9">
            <a:extLst>
              <a:ext uri="{FF2B5EF4-FFF2-40B4-BE49-F238E27FC236}">
                <a16:creationId xmlns:a16="http://schemas.microsoft.com/office/drawing/2014/main" id="{666D5943-84DB-4DE0-A777-00F81ECC6F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2694" y="0"/>
            <a:ext cx="2693496" cy="3509963"/>
          </a:xfrm>
          <a:prstGeom prst="rect">
            <a:avLst/>
          </a:prstGeom>
        </p:spPr>
      </p:pic>
      <p:sp>
        <p:nvSpPr>
          <p:cNvPr id="9" name="Rettangolo 8">
            <a:extLst>
              <a:ext uri="{FF2B5EF4-FFF2-40B4-BE49-F238E27FC236}">
                <a16:creationId xmlns:a16="http://schemas.microsoft.com/office/drawing/2014/main" id="{E292314B-3D25-4AC4-A968-847F7C29D940}"/>
              </a:ext>
            </a:extLst>
          </p:cNvPr>
          <p:cNvSpPr/>
          <p:nvPr/>
        </p:nvSpPr>
        <p:spPr>
          <a:xfrm>
            <a:off x="6096000" y="5978019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t-IT" dirty="0"/>
              <a:t>Edgar Degas, ‘Ballerina in posa per il </a:t>
            </a:r>
            <a:r>
              <a:rPr lang="it-IT" dirty="0" err="1"/>
              <a:t>fotografo’</a:t>
            </a:r>
            <a:endParaRPr lang="it-IT" dirty="0"/>
          </a:p>
          <a:p>
            <a:r>
              <a:rPr lang="it-IT" dirty="0"/>
              <a:t>Prezioso Caterina</a:t>
            </a:r>
          </a:p>
        </p:txBody>
      </p:sp>
    </p:spTree>
    <p:extLst>
      <p:ext uri="{BB962C8B-B14F-4D97-AF65-F5344CB8AC3E}">
        <p14:creationId xmlns:p14="http://schemas.microsoft.com/office/powerpoint/2010/main" val="57568321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2CAEAF5-6E20-47A2-8022-9814F26333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7">
            <a:extLst>
              <a:ext uri="{FF2B5EF4-FFF2-40B4-BE49-F238E27FC236}">
                <a16:creationId xmlns:a16="http://schemas.microsoft.com/office/drawing/2014/main" id="{2DF27A87-6835-488F-A286-B3ECB2D37C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2555" y="698765"/>
            <a:ext cx="4134679" cy="5512904"/>
          </a:xfrm>
          <a:prstGeom prst="rect">
            <a:avLst/>
          </a:prstGeom>
        </p:spPr>
      </p:pic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CB743BDC-5531-4B4E-B07F-F86B8335C3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2577" y="0"/>
            <a:ext cx="3593083" cy="6858000"/>
          </a:xfrm>
          <a:prstGeom prst="rect">
            <a:avLst/>
          </a:prstGeom>
        </p:spPr>
      </p:pic>
      <p:pic>
        <p:nvPicPr>
          <p:cNvPr id="6" name="Segnaposto contenuto 9">
            <a:extLst>
              <a:ext uri="{FF2B5EF4-FFF2-40B4-BE49-F238E27FC236}">
                <a16:creationId xmlns:a16="http://schemas.microsoft.com/office/drawing/2014/main" id="{D3C5004C-5544-4D72-963A-B6F072419C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4" y="495135"/>
            <a:ext cx="3097037" cy="4351338"/>
          </a:xfrm>
          <a:prstGeom prst="rect">
            <a:avLst/>
          </a:prstGeom>
        </p:spPr>
      </p:pic>
      <p:sp>
        <p:nvSpPr>
          <p:cNvPr id="7" name="Rettangolo 6">
            <a:extLst>
              <a:ext uri="{FF2B5EF4-FFF2-40B4-BE49-F238E27FC236}">
                <a16:creationId xmlns:a16="http://schemas.microsoft.com/office/drawing/2014/main" id="{16E7A857-CCCA-42BC-8D96-BD0108E146A0}"/>
              </a:ext>
            </a:extLst>
          </p:cNvPr>
          <p:cNvSpPr/>
          <p:nvPr/>
        </p:nvSpPr>
        <p:spPr>
          <a:xfrm>
            <a:off x="3392555" y="6222143"/>
            <a:ext cx="6096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/>
              <a:t>Edgar Degas, ‘Una stiratrice’</a:t>
            </a:r>
          </a:p>
          <a:p>
            <a:r>
              <a:rPr lang="it-IT" dirty="0"/>
              <a:t>Ricciardi Mina</a:t>
            </a:r>
          </a:p>
        </p:txBody>
      </p:sp>
    </p:spTree>
    <p:extLst>
      <p:ext uri="{BB962C8B-B14F-4D97-AF65-F5344CB8AC3E}">
        <p14:creationId xmlns:p14="http://schemas.microsoft.com/office/powerpoint/2010/main" val="5665301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AB4F7F3-4410-4E80-8C67-29D34036C42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6498370D-1AFC-46E9-9535-6B864EAA62D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 dirty="0"/>
          </a:p>
        </p:txBody>
      </p:sp>
      <p:graphicFrame>
        <p:nvGraphicFramePr>
          <p:cNvPr id="4" name="Oggetto 3">
            <a:extLst>
              <a:ext uri="{FF2B5EF4-FFF2-40B4-BE49-F238E27FC236}">
                <a16:creationId xmlns:a16="http://schemas.microsoft.com/office/drawing/2014/main" id="{BF3E18D6-18EA-48C5-9155-1188193F708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-4210738" y="-161617"/>
          <a:ext cx="12479319" cy="70196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4" name="Acrobat Document" r:id="rId3" imgW="9143737" imgH="5143382" progId="AcroExch.Document.DC">
                  <p:embed/>
                </p:oleObj>
              </mc:Choice>
              <mc:Fallback>
                <p:oleObj name="Acrobat Document" r:id="rId3" imgW="9143737" imgH="5143382" progId="AcroExch.Document.DC">
                  <p:embed/>
                  <p:pic>
                    <p:nvPicPr>
                      <p:cNvPr id="4" name="Oggetto 3">
                        <a:extLst>
                          <a:ext uri="{FF2B5EF4-FFF2-40B4-BE49-F238E27FC236}">
                            <a16:creationId xmlns:a16="http://schemas.microsoft.com/office/drawing/2014/main" id="{BF3E18D6-18EA-48C5-9155-1188193F708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-4210738" y="-161617"/>
                        <a:ext cx="12479319" cy="70196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ttangolo 6">
            <a:extLst>
              <a:ext uri="{FF2B5EF4-FFF2-40B4-BE49-F238E27FC236}">
                <a16:creationId xmlns:a16="http://schemas.microsoft.com/office/drawing/2014/main" id="{DA87CECE-5328-46E8-9624-0EFA2ADB9536}"/>
              </a:ext>
            </a:extLst>
          </p:cNvPr>
          <p:cNvSpPr/>
          <p:nvPr/>
        </p:nvSpPr>
        <p:spPr>
          <a:xfrm>
            <a:off x="361070" y="5777813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it-IT" dirty="0">
              <a:solidFill>
                <a:schemeClr val="bg1"/>
              </a:solidFill>
            </a:endParaRP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86A0617A-2316-491E-A340-F0ABF172A00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0520" y="710855"/>
            <a:ext cx="2810959" cy="2037156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EB3C29E7-8F8D-407F-BAA0-39F7AEBEE09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06" b="22411"/>
          <a:stretch/>
        </p:blipFill>
        <p:spPr>
          <a:xfrm>
            <a:off x="7821388" y="862806"/>
            <a:ext cx="4113713" cy="4242593"/>
          </a:xfrm>
          <a:prstGeom prst="rect">
            <a:avLst/>
          </a:prstGeom>
        </p:spPr>
      </p:pic>
      <p:sp>
        <p:nvSpPr>
          <p:cNvPr id="14" name="Rettangolo 13">
            <a:extLst>
              <a:ext uri="{FF2B5EF4-FFF2-40B4-BE49-F238E27FC236}">
                <a16:creationId xmlns:a16="http://schemas.microsoft.com/office/drawing/2014/main" id="{4DA0C89D-5C87-4C7C-ABF1-7ABB84373414}"/>
              </a:ext>
            </a:extLst>
          </p:cNvPr>
          <p:cNvSpPr/>
          <p:nvPr/>
        </p:nvSpPr>
        <p:spPr>
          <a:xfrm>
            <a:off x="7821388" y="5688734"/>
            <a:ext cx="43706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b="1" dirty="0" err="1">
                <a:solidFill>
                  <a:schemeClr val="bg1"/>
                </a:solidFill>
              </a:rPr>
              <a:t>Banksy</a:t>
            </a:r>
            <a:r>
              <a:rPr lang="it-IT" b="1" dirty="0">
                <a:solidFill>
                  <a:schemeClr val="bg1"/>
                </a:solidFill>
              </a:rPr>
              <a:t>, ‘La bambina con il palloncino”</a:t>
            </a:r>
          </a:p>
          <a:p>
            <a:r>
              <a:rPr lang="it-IT" b="1" dirty="0">
                <a:solidFill>
                  <a:schemeClr val="bg1"/>
                </a:solidFill>
              </a:rPr>
              <a:t>Rocco Maria Pia </a:t>
            </a:r>
          </a:p>
        </p:txBody>
      </p:sp>
    </p:spTree>
    <p:extLst>
      <p:ext uri="{BB962C8B-B14F-4D97-AF65-F5344CB8AC3E}">
        <p14:creationId xmlns:p14="http://schemas.microsoft.com/office/powerpoint/2010/main" val="87253849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4A55F73-DDB7-4F96-84EF-93386A06DF6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D3A3DC3B-6410-4F34-B97B-B66DCC214CB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Picture 2" descr="Donna con cappello (opera di Henri Matisse)">
            <a:extLst>
              <a:ext uri="{FF2B5EF4-FFF2-40B4-BE49-F238E27FC236}">
                <a16:creationId xmlns:a16="http://schemas.microsoft.com/office/drawing/2014/main" id="{57A21872-951B-462E-993D-FA51EE034E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4536" y="336745"/>
            <a:ext cx="2257464" cy="3092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Segnaposto contenuto 7">
            <a:extLst>
              <a:ext uri="{FF2B5EF4-FFF2-40B4-BE49-F238E27FC236}">
                <a16:creationId xmlns:a16="http://schemas.microsoft.com/office/drawing/2014/main" id="{7C92852D-D3D8-4A26-A6B2-454730548F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0185" y="862873"/>
            <a:ext cx="3784023" cy="5087762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D5436371-0CF3-42B2-8657-9E2187EE79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63" y="2450654"/>
            <a:ext cx="5949694" cy="3958530"/>
          </a:xfrm>
          <a:prstGeom prst="rect">
            <a:avLst/>
          </a:prstGeom>
        </p:spPr>
      </p:pic>
      <p:sp>
        <p:nvSpPr>
          <p:cNvPr id="8" name="Rettangolo 7">
            <a:extLst>
              <a:ext uri="{FF2B5EF4-FFF2-40B4-BE49-F238E27FC236}">
                <a16:creationId xmlns:a16="http://schemas.microsoft.com/office/drawing/2014/main" id="{E2115809-1B4D-4951-85D6-F8787A39DB1D}"/>
              </a:ext>
            </a:extLst>
          </p:cNvPr>
          <p:cNvSpPr/>
          <p:nvPr/>
        </p:nvSpPr>
        <p:spPr>
          <a:xfrm>
            <a:off x="6096000" y="6161524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t-IT" dirty="0"/>
              <a:t>Henri Matisse, ‘Donna con cappello’</a:t>
            </a:r>
          </a:p>
          <a:p>
            <a:r>
              <a:rPr lang="it-IT" dirty="0"/>
              <a:t>Rossi Marcella</a:t>
            </a:r>
          </a:p>
        </p:txBody>
      </p:sp>
    </p:spTree>
    <p:extLst>
      <p:ext uri="{BB962C8B-B14F-4D97-AF65-F5344CB8AC3E}">
        <p14:creationId xmlns:p14="http://schemas.microsoft.com/office/powerpoint/2010/main" val="135841556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FEBAD75-9EC9-4CD9-BF5C-F69699A8F56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23B63EFB-36DC-4CC8-98BE-52757F7DE0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057322" y="4466661"/>
            <a:ext cx="4015408" cy="767946"/>
          </a:xfrm>
        </p:spPr>
        <p:txBody>
          <a:bodyPr>
            <a:normAutofit/>
          </a:bodyPr>
          <a:lstStyle/>
          <a:p>
            <a:r>
              <a:rPr lang="it-IT" sz="1500" b="1" dirty="0"/>
              <a:t>Jacques Louis David, ‘Il giuramento degli Orazi’</a:t>
            </a:r>
          </a:p>
          <a:p>
            <a:pPr algn="l"/>
            <a:r>
              <a:rPr lang="it-IT" sz="1500" b="1" dirty="0"/>
              <a:t>  Rossino Davide </a:t>
            </a:r>
          </a:p>
          <a:p>
            <a:endParaRPr lang="it-IT" sz="1500" b="1" dirty="0"/>
          </a:p>
          <a:p>
            <a:endParaRPr lang="it-IT" sz="1500" b="1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0C623CD4-5D3A-4D3C-AD54-9356468F603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6366" r="1589" b="16366"/>
          <a:stretch/>
        </p:blipFill>
        <p:spPr>
          <a:xfrm>
            <a:off x="-1" y="293010"/>
            <a:ext cx="4465983" cy="5822749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0EDF5762-616C-4A37-A2BE-0C418548DD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5583" y="165494"/>
            <a:ext cx="5919604" cy="3730645"/>
          </a:xfrm>
          <a:prstGeom prst="rect">
            <a:avLst/>
          </a:prstGeom>
        </p:spPr>
      </p:pic>
      <p:pic>
        <p:nvPicPr>
          <p:cNvPr id="1026" name="Picture 2" descr="Il giuramento degli Orazi - Wikipedia">
            <a:extLst>
              <a:ext uri="{FF2B5EF4-FFF2-40B4-BE49-F238E27FC236}">
                <a16:creationId xmlns:a16="http://schemas.microsoft.com/office/drawing/2014/main" id="{88EDC77C-254C-484F-AB92-9786AE50FE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8010" y="3939552"/>
            <a:ext cx="3559068" cy="2752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980322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81237D1-9EF9-4602-A40E-2D3D7935FBC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DB99C1E6-7AA8-48AE-9C35-021368FBB1B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462C7139-43CA-46A5-AAC4-3CAEB1542E9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59" t="1642" r="13995" b="1537"/>
          <a:stretch/>
        </p:blipFill>
        <p:spPr>
          <a:xfrm>
            <a:off x="-147838" y="155127"/>
            <a:ext cx="4269672" cy="6717616"/>
          </a:xfrm>
          <a:prstGeom prst="rect">
            <a:avLst/>
          </a:prstGeom>
        </p:spPr>
      </p:pic>
      <p:pic>
        <p:nvPicPr>
          <p:cNvPr id="6" name="Segnaposto contenuto 7">
            <a:extLst>
              <a:ext uri="{FF2B5EF4-FFF2-40B4-BE49-F238E27FC236}">
                <a16:creationId xmlns:a16="http://schemas.microsoft.com/office/drawing/2014/main" id="{A5625B3F-7A5C-421F-A8E9-4EBAA0AAE5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0831" y="2375187"/>
            <a:ext cx="5108343" cy="3831257"/>
          </a:xfrm>
          <a:prstGeom prst="rect">
            <a:avLst/>
          </a:prstGeom>
        </p:spPr>
      </p:pic>
      <p:pic>
        <p:nvPicPr>
          <p:cNvPr id="7" name="Segnaposto contenuto 9">
            <a:extLst>
              <a:ext uri="{FF2B5EF4-FFF2-40B4-BE49-F238E27FC236}">
                <a16:creationId xmlns:a16="http://schemas.microsoft.com/office/drawing/2014/main" id="{5934BDA2-5F2B-424B-8FB0-B2BF799022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0270" y="40211"/>
            <a:ext cx="2641873" cy="2164304"/>
          </a:xfrm>
          <a:prstGeom prst="rect">
            <a:avLst/>
          </a:prstGeom>
        </p:spPr>
      </p:pic>
      <p:sp>
        <p:nvSpPr>
          <p:cNvPr id="8" name="Rettangolo 7">
            <a:extLst>
              <a:ext uri="{FF2B5EF4-FFF2-40B4-BE49-F238E27FC236}">
                <a16:creationId xmlns:a16="http://schemas.microsoft.com/office/drawing/2014/main" id="{A6EF55E9-85FA-488B-B6B9-D88A0E907848}"/>
              </a:ext>
            </a:extLst>
          </p:cNvPr>
          <p:cNvSpPr/>
          <p:nvPr/>
        </p:nvSpPr>
        <p:spPr>
          <a:xfrm>
            <a:off x="4650831" y="6226412"/>
            <a:ext cx="702161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/>
              <a:t>Annibale Carracci, ‘Il mangiafagioli’</a:t>
            </a:r>
          </a:p>
          <a:p>
            <a:r>
              <a:rPr lang="it-IT" dirty="0"/>
              <a:t>Rossino Nicola</a:t>
            </a:r>
          </a:p>
        </p:txBody>
      </p:sp>
    </p:spTree>
    <p:extLst>
      <p:ext uri="{BB962C8B-B14F-4D97-AF65-F5344CB8AC3E}">
        <p14:creationId xmlns:p14="http://schemas.microsoft.com/office/powerpoint/2010/main" val="93174923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8CD3FF8-38C0-4434-B838-14077CB382E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4950A0A3-E3A1-4F2E-B195-ED5A63E098D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7B542740-1A9F-494A-943C-10F884EDB1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89107"/>
            <a:ext cx="5340626" cy="4366457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D6788905-A388-4DD2-AE03-F20DC108A6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6174" y="0"/>
            <a:ext cx="3955825" cy="5592417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685DB8E8-63DA-430B-AB08-BDAF526A7B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035" y="3413194"/>
            <a:ext cx="2681225" cy="3413406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96C9403B-9BBE-46E2-A4CE-78C1A0E31BE0}"/>
              </a:ext>
            </a:extLst>
          </p:cNvPr>
          <p:cNvSpPr txBox="1"/>
          <p:nvPr/>
        </p:nvSpPr>
        <p:spPr>
          <a:xfrm>
            <a:off x="8264309" y="5781261"/>
            <a:ext cx="42559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Edvard Munch, ‘L’</a:t>
            </a:r>
            <a:r>
              <a:rPr lang="it-IT" dirty="0" err="1"/>
              <a:t>urlo’</a:t>
            </a:r>
            <a:endParaRPr lang="it-IT" dirty="0"/>
          </a:p>
          <a:p>
            <a:r>
              <a:rPr lang="it-IT" dirty="0" err="1"/>
              <a:t>Tatafiore</a:t>
            </a:r>
            <a:r>
              <a:rPr lang="it-IT" dirty="0"/>
              <a:t> Veronica</a:t>
            </a:r>
          </a:p>
        </p:txBody>
      </p:sp>
    </p:spTree>
    <p:extLst>
      <p:ext uri="{BB962C8B-B14F-4D97-AF65-F5344CB8AC3E}">
        <p14:creationId xmlns:p14="http://schemas.microsoft.com/office/powerpoint/2010/main" val="295418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DDC1EB0-CC17-414F-9054-AA566F569E9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3E0E551A-0E9D-4BBC-B218-7155F56BA79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FDD757A7-2AA6-4B61-8E81-625A5954B9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5010" y="0"/>
            <a:ext cx="6616989" cy="4417255"/>
          </a:xfrm>
          <a:prstGeom prst="rect">
            <a:avLst/>
          </a:prstGeom>
        </p:spPr>
      </p:pic>
      <p:pic>
        <p:nvPicPr>
          <p:cNvPr id="6" name="Segnaposto contenuto 9">
            <a:extLst>
              <a:ext uri="{FF2B5EF4-FFF2-40B4-BE49-F238E27FC236}">
                <a16:creationId xmlns:a16="http://schemas.microsoft.com/office/drawing/2014/main" id="{68425526-AABE-4775-947C-B766415C903C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882" y="2887965"/>
            <a:ext cx="5236355" cy="3488722"/>
          </a:xfrm>
        </p:spPr>
      </p:pic>
      <p:pic>
        <p:nvPicPr>
          <p:cNvPr id="7" name="Segnaposto contenuto 7">
            <a:extLst>
              <a:ext uri="{FF2B5EF4-FFF2-40B4-BE49-F238E27FC236}">
                <a16:creationId xmlns:a16="http://schemas.microsoft.com/office/drawing/2014/main" id="{40025E50-B4F0-4806-963B-FD9AA07FDD1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3557" y="110637"/>
            <a:ext cx="2975908" cy="2600943"/>
          </a:xfrm>
        </p:spPr>
      </p:pic>
      <p:pic>
        <p:nvPicPr>
          <p:cNvPr id="8" name="Segnaposto contenuto 9">
            <a:extLst>
              <a:ext uri="{FF2B5EF4-FFF2-40B4-BE49-F238E27FC236}">
                <a16:creationId xmlns:a16="http://schemas.microsoft.com/office/drawing/2014/main" id="{E33B7A55-6BC3-4068-B767-D4C7A620C1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08" y="2749821"/>
            <a:ext cx="5443701" cy="3626866"/>
          </a:xfrm>
          <a:prstGeom prst="rect">
            <a:avLst/>
          </a:prstGeom>
        </p:spPr>
      </p:pic>
      <p:sp>
        <p:nvSpPr>
          <p:cNvPr id="9" name="Rettangolo 8">
            <a:extLst>
              <a:ext uri="{FF2B5EF4-FFF2-40B4-BE49-F238E27FC236}">
                <a16:creationId xmlns:a16="http://schemas.microsoft.com/office/drawing/2014/main" id="{84B6337A-DC08-438B-9DAF-DAE0FA72EC69}"/>
              </a:ext>
            </a:extLst>
          </p:cNvPr>
          <p:cNvSpPr/>
          <p:nvPr/>
        </p:nvSpPr>
        <p:spPr>
          <a:xfrm>
            <a:off x="103677" y="6376687"/>
            <a:ext cx="657241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500" dirty="0"/>
              <a:t>Anton Giulio Bragaglia, ‘</a:t>
            </a:r>
            <a:r>
              <a:rPr lang="it-IT" sz="1500" i="1" dirty="0"/>
              <a:t>Suonatore di </a:t>
            </a:r>
            <a:r>
              <a:rPr lang="it-IT" sz="1500" i="1" dirty="0" err="1"/>
              <a:t>violino’</a:t>
            </a:r>
            <a:r>
              <a:rPr lang="it-IT" sz="1500" i="1" dirty="0"/>
              <a:t> </a:t>
            </a:r>
            <a:r>
              <a:rPr lang="it-IT" sz="1500" dirty="0"/>
              <a:t>(fotografia futurista)</a:t>
            </a:r>
          </a:p>
          <a:p>
            <a:r>
              <a:rPr lang="it-IT" sz="1500" dirty="0"/>
              <a:t>Altieri Mariantonietta</a:t>
            </a:r>
          </a:p>
        </p:txBody>
      </p:sp>
      <p:pic>
        <p:nvPicPr>
          <p:cNvPr id="10" name="Segnaposto contenuto 7">
            <a:extLst>
              <a:ext uri="{FF2B5EF4-FFF2-40B4-BE49-F238E27FC236}">
                <a16:creationId xmlns:a16="http://schemas.microsoft.com/office/drawing/2014/main" id="{7F3B47AB-3485-4135-B002-82747C8CC6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3556" y="197807"/>
            <a:ext cx="2580305" cy="2255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5260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3309902-A602-4354-8147-C99A128C88F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6A973747-42BD-4E85-B9F1-10A38FF7FBD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99981" y="6105377"/>
            <a:ext cx="5341035" cy="574906"/>
          </a:xfrm>
        </p:spPr>
        <p:txBody>
          <a:bodyPr>
            <a:normAutofit fontScale="92500" lnSpcReduction="20000"/>
          </a:bodyPr>
          <a:lstStyle/>
          <a:p>
            <a:pPr algn="l"/>
            <a:r>
              <a:rPr lang="it-IT" dirty="0">
                <a:solidFill>
                  <a:schemeClr val="bg1"/>
                </a:solidFill>
              </a:rPr>
              <a:t>Rene Magritte, ‘</a:t>
            </a:r>
            <a:r>
              <a:rPr lang="it-IT" i="1" dirty="0">
                <a:solidFill>
                  <a:schemeClr val="bg1"/>
                </a:solidFill>
              </a:rPr>
              <a:t>Il principio del piacere</a:t>
            </a:r>
            <a:r>
              <a:rPr lang="it-IT" dirty="0">
                <a:solidFill>
                  <a:schemeClr val="bg1"/>
                </a:solidFill>
              </a:rPr>
              <a:t>’                                                                                                                                      Boccia Luigi</a:t>
            </a:r>
          </a:p>
          <a:p>
            <a:endParaRPr lang="it-IT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75BBA36E-F557-4C60-8A9A-5618200D8221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89538" y="179364"/>
            <a:ext cx="7385538" cy="618978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Segnaposto contenuto 9">
            <a:extLst>
              <a:ext uri="{FF2B5EF4-FFF2-40B4-BE49-F238E27FC236}">
                <a16:creationId xmlns:a16="http://schemas.microsoft.com/office/drawing/2014/main" id="{EA66E913-AABD-493F-84DE-5FF912A24693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4532" y="496576"/>
            <a:ext cx="3533628" cy="4567793"/>
          </a:xfrm>
          <a:prstGeom prst="rect">
            <a:avLst/>
          </a:prstGeom>
        </p:spPr>
      </p:pic>
      <p:pic>
        <p:nvPicPr>
          <p:cNvPr id="6" name="Segnaposto contenuto 7">
            <a:extLst>
              <a:ext uri="{FF2B5EF4-FFF2-40B4-BE49-F238E27FC236}">
                <a16:creationId xmlns:a16="http://schemas.microsoft.com/office/drawing/2014/main" id="{9931966E-4462-42E6-B000-AB715DF8F4D4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2142" y="123252"/>
            <a:ext cx="3849858" cy="598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54934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09FA685-0C54-4514-BB64-7EA5418AF1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7">
            <a:extLst>
              <a:ext uri="{FF2B5EF4-FFF2-40B4-BE49-F238E27FC236}">
                <a16:creationId xmlns:a16="http://schemas.microsoft.com/office/drawing/2014/main" id="{F7582BD7-78BF-4A8B-A394-D2AE0796F4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6352" y="365125"/>
            <a:ext cx="4342065" cy="5785803"/>
          </a:xfrm>
          <a:prstGeom prst="rect">
            <a:avLst/>
          </a:prstGeom>
        </p:spPr>
      </p:pic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7007F107-2CB4-4817-91B7-79C93BEFA3D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119"/>
            <a:ext cx="4450243" cy="6492875"/>
          </a:xfrm>
          <a:prstGeom prst="rect">
            <a:avLst/>
          </a:prstGeom>
        </p:spPr>
      </p:pic>
      <p:pic>
        <p:nvPicPr>
          <p:cNvPr id="6" name="Segnaposto contenuto 9">
            <a:extLst>
              <a:ext uri="{FF2B5EF4-FFF2-40B4-BE49-F238E27FC236}">
                <a16:creationId xmlns:a16="http://schemas.microsoft.com/office/drawing/2014/main" id="{C8F98976-1334-4115-8428-CA9F245131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4526" y="1864564"/>
            <a:ext cx="3077442" cy="3827570"/>
          </a:xfrm>
          <a:prstGeom prst="rect">
            <a:avLst/>
          </a:prstGeom>
        </p:spPr>
      </p:pic>
      <p:sp>
        <p:nvSpPr>
          <p:cNvPr id="8" name="Rettangolo 7">
            <a:extLst>
              <a:ext uri="{FF2B5EF4-FFF2-40B4-BE49-F238E27FC236}">
                <a16:creationId xmlns:a16="http://schemas.microsoft.com/office/drawing/2014/main" id="{2B68EAFD-E220-4D72-B1D4-DC9272B1EF64}"/>
              </a:ext>
            </a:extLst>
          </p:cNvPr>
          <p:cNvSpPr/>
          <p:nvPr/>
        </p:nvSpPr>
        <p:spPr>
          <a:xfrm>
            <a:off x="8440615" y="6144529"/>
            <a:ext cx="57772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Henry de Toulouse-Lautrec</a:t>
            </a:r>
            <a:r>
              <a:rPr lang="fr-FR" i="1" dirty="0">
                <a:solidFill>
                  <a:schemeClr val="bg1"/>
                </a:solidFill>
              </a:rPr>
              <a:t>, ‘La toilette’</a:t>
            </a:r>
          </a:p>
          <a:p>
            <a:r>
              <a:rPr lang="fr-FR" dirty="0" err="1">
                <a:solidFill>
                  <a:schemeClr val="bg1"/>
                </a:solidFill>
              </a:rPr>
              <a:t>Cataldi</a:t>
            </a:r>
            <a:r>
              <a:rPr lang="fr-FR" dirty="0">
                <a:solidFill>
                  <a:schemeClr val="bg1"/>
                </a:solidFill>
              </a:rPr>
              <a:t> Alessia</a:t>
            </a:r>
          </a:p>
        </p:txBody>
      </p:sp>
    </p:spTree>
    <p:extLst>
      <p:ext uri="{BB962C8B-B14F-4D97-AF65-F5344CB8AC3E}">
        <p14:creationId xmlns:p14="http://schemas.microsoft.com/office/powerpoint/2010/main" val="19529657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C3B8EF5-287C-49FC-8489-67B3CEF81A8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20969933-C023-4E3E-98A2-2EF2FB76990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A2FA5B8C-6AAE-4A18-ACBB-68C226CFAC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957090" cy="6858000"/>
          </a:xfrm>
          <a:prstGeom prst="rect">
            <a:avLst/>
          </a:prstGeom>
        </p:spPr>
      </p:pic>
      <p:pic>
        <p:nvPicPr>
          <p:cNvPr id="6" name="Picture 2" descr="Painting of The Week: Il disperato (Autoritratto) (Gustave Courbet ...">
            <a:extLst>
              <a:ext uri="{FF2B5EF4-FFF2-40B4-BE49-F238E27FC236}">
                <a16:creationId xmlns:a16="http://schemas.microsoft.com/office/drawing/2014/main" id="{161E77AA-09D0-47A5-B10B-7C880F0253E2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6883" y="195518"/>
            <a:ext cx="3666126" cy="3000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Segnaposto contenuto 7">
            <a:extLst>
              <a:ext uri="{FF2B5EF4-FFF2-40B4-BE49-F238E27FC236}">
                <a16:creationId xmlns:a16="http://schemas.microsoft.com/office/drawing/2014/main" id="{190B8597-9B2A-4AF4-881C-B76A4791F259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7448" y="-955474"/>
            <a:ext cx="5157786" cy="11182194"/>
          </a:xfrm>
        </p:spPr>
      </p:pic>
      <p:pic>
        <p:nvPicPr>
          <p:cNvPr id="8" name="Segnaposto contenuto 7">
            <a:extLst>
              <a:ext uri="{FF2B5EF4-FFF2-40B4-BE49-F238E27FC236}">
                <a16:creationId xmlns:a16="http://schemas.microsoft.com/office/drawing/2014/main" id="{4770AAE9-A480-4672-AE88-64689EA86CC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01" b="29697"/>
          <a:stretch/>
        </p:blipFill>
        <p:spPr>
          <a:xfrm>
            <a:off x="7673008" y="1977063"/>
            <a:ext cx="4518991" cy="3977845"/>
          </a:xfrm>
          <a:prstGeom prst="rect">
            <a:avLst/>
          </a:prstGeom>
        </p:spPr>
      </p:pic>
      <p:sp>
        <p:nvSpPr>
          <p:cNvPr id="9" name="Rettangolo 8">
            <a:extLst>
              <a:ext uri="{FF2B5EF4-FFF2-40B4-BE49-F238E27FC236}">
                <a16:creationId xmlns:a16="http://schemas.microsoft.com/office/drawing/2014/main" id="{CA58CF83-CDF1-43A1-8564-9CAECEBF5068}"/>
              </a:ext>
            </a:extLst>
          </p:cNvPr>
          <p:cNvSpPr/>
          <p:nvPr/>
        </p:nvSpPr>
        <p:spPr>
          <a:xfrm>
            <a:off x="7810360" y="6014290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Gustave </a:t>
            </a:r>
            <a:r>
              <a:rPr lang="it-IT" dirty="0" err="1">
                <a:solidFill>
                  <a:schemeClr val="bg1"/>
                </a:solidFill>
              </a:rPr>
              <a:t>Coubert</a:t>
            </a:r>
            <a:r>
              <a:rPr lang="it-IT" dirty="0">
                <a:solidFill>
                  <a:schemeClr val="bg1"/>
                </a:solidFill>
              </a:rPr>
              <a:t>, ‘Il disperato’ (Autoritratto)</a:t>
            </a:r>
          </a:p>
          <a:p>
            <a:r>
              <a:rPr lang="it-IT" dirty="0">
                <a:solidFill>
                  <a:schemeClr val="bg1"/>
                </a:solidFill>
              </a:rPr>
              <a:t>Chiacchio Vincenzo</a:t>
            </a:r>
          </a:p>
        </p:txBody>
      </p:sp>
    </p:spTree>
    <p:extLst>
      <p:ext uri="{BB962C8B-B14F-4D97-AF65-F5344CB8AC3E}">
        <p14:creationId xmlns:p14="http://schemas.microsoft.com/office/powerpoint/2010/main" val="36678468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EF62D72-9301-4F92-8A3E-2CEA2828D3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066092"/>
            <a:ext cx="9144000" cy="2387600"/>
          </a:xfrm>
        </p:spPr>
        <p:txBody>
          <a:bodyPr/>
          <a:lstStyle/>
          <a:p>
            <a:endParaRPr lang="it-IT" dirty="0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F91B8CD3-4BA0-4CC4-826C-5D9ECEE82B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6056444"/>
            <a:ext cx="7658100" cy="1030156"/>
          </a:xfrm>
        </p:spPr>
        <p:txBody>
          <a:bodyPr/>
          <a:lstStyle/>
          <a:p>
            <a:pPr algn="l"/>
            <a:r>
              <a:rPr lang="it-IT" dirty="0">
                <a:solidFill>
                  <a:schemeClr val="bg1"/>
                </a:solidFill>
              </a:rPr>
              <a:t>Leonardo da Vinci, ‘La dama con l’ermellino’</a:t>
            </a:r>
          </a:p>
          <a:p>
            <a:pPr algn="l"/>
            <a:r>
              <a:rPr lang="it-IT" dirty="0">
                <a:solidFill>
                  <a:schemeClr val="bg1"/>
                </a:solidFill>
              </a:rPr>
              <a:t>Cosentino Stefania </a:t>
            </a:r>
          </a:p>
          <a:p>
            <a:endParaRPr lang="it-IT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B8567727-2BDC-4E04-9D0A-13620CA6AD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6567" y="-40189"/>
            <a:ext cx="4589183" cy="6096633"/>
          </a:xfrm>
          <a:prstGeom prst="rect">
            <a:avLst/>
          </a:prstGeom>
        </p:spPr>
      </p:pic>
      <p:pic>
        <p:nvPicPr>
          <p:cNvPr id="8" name="Segnaposto contenuto 10">
            <a:extLst>
              <a:ext uri="{FF2B5EF4-FFF2-40B4-BE49-F238E27FC236}">
                <a16:creationId xmlns:a16="http://schemas.microsoft.com/office/drawing/2014/main" id="{9F01C957-CA05-4B08-9107-1105DE01C9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177503" cy="4373038"/>
          </a:xfrm>
          <a:prstGeom prst="rect">
            <a:avLst/>
          </a:prstGeom>
        </p:spPr>
      </p:pic>
      <p:pic>
        <p:nvPicPr>
          <p:cNvPr id="9" name="Segnaposto contenuto 4">
            <a:extLst>
              <a:ext uri="{FF2B5EF4-FFF2-40B4-BE49-F238E27FC236}">
                <a16:creationId xmlns:a16="http://schemas.microsoft.com/office/drawing/2014/main" id="{36C864DB-BF6E-45C3-A8D3-9EFEE6084A9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4301" y="1562918"/>
            <a:ext cx="3927699" cy="5236933"/>
          </a:xfrm>
        </p:spPr>
      </p:pic>
      <p:pic>
        <p:nvPicPr>
          <p:cNvPr id="11" name="Segnaposto contenuto 4">
            <a:extLst>
              <a:ext uri="{FF2B5EF4-FFF2-40B4-BE49-F238E27FC236}">
                <a16:creationId xmlns:a16="http://schemas.microsoft.com/office/drawing/2014/main" id="{F8030948-CFB3-485A-A1DC-331DD6645E5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5342" y="1562918"/>
            <a:ext cx="3726657" cy="4968876"/>
          </a:xfrm>
        </p:spPr>
      </p:pic>
      <p:pic>
        <p:nvPicPr>
          <p:cNvPr id="13" name="Segnaposto contenuto 4">
            <a:extLst>
              <a:ext uri="{FF2B5EF4-FFF2-40B4-BE49-F238E27FC236}">
                <a16:creationId xmlns:a16="http://schemas.microsoft.com/office/drawing/2014/main" id="{8042899D-4841-462D-8656-83C93B703B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7298" y="1165817"/>
            <a:ext cx="4177051" cy="5569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32277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32D3CA2-66B5-46ED-AE85-FB16B56D436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/>
              <a:t>4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A6B64E81-2818-4C8C-B9F3-2BB4C44C024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651428" y="6134610"/>
            <a:ext cx="4399891" cy="531055"/>
          </a:xfrm>
        </p:spPr>
        <p:txBody>
          <a:bodyPr>
            <a:normAutofit fontScale="32500" lnSpcReduction="20000"/>
          </a:bodyPr>
          <a:lstStyle/>
          <a:p>
            <a:pPr algn="l"/>
            <a:r>
              <a:rPr lang="it-IT" sz="3800" dirty="0"/>
              <a:t>Francesco Hayez, ‘Ritratto di Alessandro Manzoni’</a:t>
            </a:r>
          </a:p>
          <a:p>
            <a:pPr algn="l"/>
            <a:r>
              <a:rPr lang="it-IT" sz="3800" dirty="0"/>
              <a:t>Costantino Guido</a:t>
            </a:r>
          </a:p>
          <a:p>
            <a:endParaRPr lang="it-IT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494F59C9-9DD8-490D-B792-4AC3BE8472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681" y="56272"/>
            <a:ext cx="4825218" cy="6433624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33A9ADCF-D557-4FFC-95BB-32BB5047BD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1428" y="273188"/>
            <a:ext cx="4277775" cy="5706677"/>
          </a:xfrm>
          <a:prstGeom prst="rect">
            <a:avLst/>
          </a:prstGeom>
        </p:spPr>
      </p:pic>
      <p:pic>
        <p:nvPicPr>
          <p:cNvPr id="1026" name="Picture 2" descr="Ritratto di Alessandro Manzoni">
            <a:extLst>
              <a:ext uri="{FF2B5EF4-FFF2-40B4-BE49-F238E27FC236}">
                <a16:creationId xmlns:a16="http://schemas.microsoft.com/office/drawing/2014/main" id="{45BFE39F-DFB9-4A43-BA1E-9C99A19AD9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2377" y="385762"/>
            <a:ext cx="2292573" cy="3043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85583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693E84E-F0F9-4FD8-8E10-269697249CC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559D9315-C562-4E82-9080-77CD7BA1104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00FDE1D9-A817-4FBE-BCBA-A50AD8B215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81712" y="380842"/>
            <a:ext cx="6526923" cy="4876800"/>
          </a:xfrm>
          <a:prstGeom prst="rect">
            <a:avLst/>
          </a:prstGeom>
        </p:spPr>
      </p:pic>
      <p:pic>
        <p:nvPicPr>
          <p:cNvPr id="6" name="Segnaposto contenuto 7">
            <a:extLst>
              <a:ext uri="{FF2B5EF4-FFF2-40B4-BE49-F238E27FC236}">
                <a16:creationId xmlns:a16="http://schemas.microsoft.com/office/drawing/2014/main" id="{C43A675E-F044-49E6-A34A-5EB89DF3E448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3015" y="-200465"/>
            <a:ext cx="5588391" cy="5588391"/>
          </a:xfrm>
        </p:spPr>
      </p:pic>
      <p:pic>
        <p:nvPicPr>
          <p:cNvPr id="7" name="Segnaposto contenuto 9">
            <a:extLst>
              <a:ext uri="{FF2B5EF4-FFF2-40B4-BE49-F238E27FC236}">
                <a16:creationId xmlns:a16="http://schemas.microsoft.com/office/drawing/2014/main" id="{FAE38CCB-4033-4EA5-A385-6734D1E624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5211" y="1068990"/>
            <a:ext cx="3830631" cy="5749542"/>
          </a:xfrm>
          <a:prstGeom prst="rect">
            <a:avLst/>
          </a:prstGeom>
        </p:spPr>
      </p:pic>
      <p:pic>
        <p:nvPicPr>
          <p:cNvPr id="8" name="Segnaposto contenuto 7">
            <a:extLst>
              <a:ext uri="{FF2B5EF4-FFF2-40B4-BE49-F238E27FC236}">
                <a16:creationId xmlns:a16="http://schemas.microsoft.com/office/drawing/2014/main" id="{56AC607D-EA7C-40C8-BCBA-6F9C3F5B978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84"/>
          <a:stretch/>
        </p:blipFill>
        <p:spPr>
          <a:xfrm>
            <a:off x="9548734" y="0"/>
            <a:ext cx="2945814" cy="6009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722874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7B59404B3A6DAB4CB5B5DA433A7CFDFF" ma:contentTypeVersion="2" ma:contentTypeDescription="Creare un nuovo documento." ma:contentTypeScope="" ma:versionID="414d4bdea41141bbc163edb81318211c">
  <xsd:schema xmlns:xsd="http://www.w3.org/2001/XMLSchema" xmlns:xs="http://www.w3.org/2001/XMLSchema" xmlns:p="http://schemas.microsoft.com/office/2006/metadata/properties" xmlns:ns2="699bd65b-dc1b-4890-a050-8a1f9f962acc" targetNamespace="http://schemas.microsoft.com/office/2006/metadata/properties" ma:root="true" ma:fieldsID="8938256a1efef4081bbc3b57397cea82" ns2:_="">
    <xsd:import namespace="699bd65b-dc1b-4890-a050-8a1f9f962ac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99bd65b-dc1b-4890-a050-8a1f9f962ac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i contenuto"/>
        <xsd:element ref="dc:title" minOccurs="0" maxOccurs="1" ma:index="4" ma:displayName="Tito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FF0194EB-B760-413D-B1D8-D098BBFD2928}"/>
</file>

<file path=customXml/itemProps2.xml><?xml version="1.0" encoding="utf-8"?>
<ds:datastoreItem xmlns:ds="http://schemas.openxmlformats.org/officeDocument/2006/customXml" ds:itemID="{78281476-621E-42DE-8447-197671A9BAB4}"/>
</file>

<file path=customXml/itemProps3.xml><?xml version="1.0" encoding="utf-8"?>
<ds:datastoreItem xmlns:ds="http://schemas.openxmlformats.org/officeDocument/2006/customXml" ds:itemID="{13CA247F-FE2D-44AF-8958-431BABEFE4A9}"/>
</file>

<file path=docProps/app.xml><?xml version="1.0" encoding="utf-8"?>
<Properties xmlns="http://schemas.openxmlformats.org/officeDocument/2006/extended-properties" xmlns:vt="http://schemas.openxmlformats.org/officeDocument/2006/docPropsVTypes">
  <TotalTime>52</TotalTime>
  <Words>325</Words>
  <Application>Microsoft Office PowerPoint</Application>
  <PresentationFormat>Widescreen</PresentationFormat>
  <Paragraphs>56</Paragraphs>
  <Slides>28</Slides>
  <Notes>0</Notes>
  <HiddenSlides>0</HiddenSlides>
  <MMClips>0</MMClips>
  <ScaleCrop>false</ScaleCrop>
  <HeadingPairs>
    <vt:vector size="8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Server OLE incorporati</vt:lpstr>
      </vt:variant>
      <vt:variant>
        <vt:i4>2</vt:i4>
      </vt:variant>
      <vt:variant>
        <vt:lpstr>Titoli diapositive</vt:lpstr>
      </vt:variant>
      <vt:variant>
        <vt:i4>28</vt:i4>
      </vt:variant>
    </vt:vector>
  </HeadingPairs>
  <TitlesOfParts>
    <vt:vector size="34" baseType="lpstr">
      <vt:lpstr>Arial</vt:lpstr>
      <vt:lpstr>Calibri</vt:lpstr>
      <vt:lpstr>Calibri Light</vt:lpstr>
      <vt:lpstr>Tema di Office</vt:lpstr>
      <vt:lpstr>Acrobat Document</vt:lpstr>
      <vt:lpstr>Presentazione di Microsoft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4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         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Carla Petrillo</dc:creator>
  <cp:lastModifiedBy>Carla Petrillo</cp:lastModifiedBy>
  <cp:revision>2</cp:revision>
  <dcterms:created xsi:type="dcterms:W3CDTF">2020-12-01T11:17:09Z</dcterms:created>
  <dcterms:modified xsi:type="dcterms:W3CDTF">2020-12-01T12:09:25Z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0x0101007B59404B3A6DAB4CB5B5DA433A7CFDFF</vt:lpwstr>
  </property>
</Properties>
</file>